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6"/>
  </p:normalViewPr>
  <p:slideViewPr>
    <p:cSldViewPr>
      <p:cViewPr varScale="1">
        <p:scale>
          <a:sx n="73" d="100"/>
          <a:sy n="73" d="100"/>
        </p:scale>
        <p:origin x="680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8F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8719" y="768823"/>
            <a:ext cx="11399280" cy="75533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3346" y="2378049"/>
            <a:ext cx="17621307" cy="321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00" b="1" i="0">
                <a:solidFill>
                  <a:srgbClr val="12294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00" b="1" i="0">
                <a:solidFill>
                  <a:srgbClr val="12294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00" b="1" i="0">
                <a:solidFill>
                  <a:srgbClr val="12294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8F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8327" y="441297"/>
            <a:ext cx="3542029" cy="1049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700" b="1" i="0">
                <a:solidFill>
                  <a:srgbClr val="12294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84250" y="2786265"/>
            <a:ext cx="16319500" cy="6407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3.png"/><Relationship Id="rId7" Type="http://schemas.openxmlformats.org/officeDocument/2006/relationships/image" Target="../media/image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3.png"/><Relationship Id="rId7" Type="http://schemas.openxmlformats.org/officeDocument/2006/relationships/image" Target="../media/image6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kaggle.com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82716" y="7131377"/>
            <a:ext cx="2926715" cy="2926715"/>
          </a:xfrm>
          <a:custGeom>
            <a:avLst/>
            <a:gdLst/>
            <a:ahLst/>
            <a:cxnLst/>
            <a:rect l="l" t="t" r="r" b="b"/>
            <a:pathLst>
              <a:path w="2926715" h="2926715">
                <a:moveTo>
                  <a:pt x="1463230" y="2926461"/>
                </a:moveTo>
                <a:lnTo>
                  <a:pt x="1414930" y="2925679"/>
                </a:lnTo>
                <a:lnTo>
                  <a:pt x="1367022" y="2923348"/>
                </a:lnTo>
                <a:lnTo>
                  <a:pt x="1319529" y="2919494"/>
                </a:lnTo>
                <a:lnTo>
                  <a:pt x="1272476" y="2914140"/>
                </a:lnTo>
                <a:lnTo>
                  <a:pt x="1225886" y="2907310"/>
                </a:lnTo>
                <a:lnTo>
                  <a:pt x="1179784" y="2899028"/>
                </a:lnTo>
                <a:lnTo>
                  <a:pt x="1134194" y="2889318"/>
                </a:lnTo>
                <a:lnTo>
                  <a:pt x="1089140" y="2878205"/>
                </a:lnTo>
                <a:lnTo>
                  <a:pt x="1044646" y="2865712"/>
                </a:lnTo>
                <a:lnTo>
                  <a:pt x="1000736" y="2851864"/>
                </a:lnTo>
                <a:lnTo>
                  <a:pt x="957434" y="2836685"/>
                </a:lnTo>
                <a:lnTo>
                  <a:pt x="914765" y="2820199"/>
                </a:lnTo>
                <a:lnTo>
                  <a:pt x="872752" y="2802429"/>
                </a:lnTo>
                <a:lnTo>
                  <a:pt x="831419" y="2783401"/>
                </a:lnTo>
                <a:lnTo>
                  <a:pt x="790791" y="2763138"/>
                </a:lnTo>
                <a:lnTo>
                  <a:pt x="750892" y="2741664"/>
                </a:lnTo>
                <a:lnTo>
                  <a:pt x="711746" y="2719003"/>
                </a:lnTo>
                <a:lnTo>
                  <a:pt x="673377" y="2695180"/>
                </a:lnTo>
                <a:lnTo>
                  <a:pt x="635808" y="2670218"/>
                </a:lnTo>
                <a:lnTo>
                  <a:pt x="599065" y="2644142"/>
                </a:lnTo>
                <a:lnTo>
                  <a:pt x="563171" y="2616976"/>
                </a:lnTo>
                <a:lnTo>
                  <a:pt x="528151" y="2588744"/>
                </a:lnTo>
                <a:lnTo>
                  <a:pt x="494027" y="2559469"/>
                </a:lnTo>
                <a:lnTo>
                  <a:pt x="460826" y="2529177"/>
                </a:lnTo>
                <a:lnTo>
                  <a:pt x="428570" y="2497890"/>
                </a:lnTo>
                <a:lnTo>
                  <a:pt x="397284" y="2465634"/>
                </a:lnTo>
                <a:lnTo>
                  <a:pt x="366991" y="2432433"/>
                </a:lnTo>
                <a:lnTo>
                  <a:pt x="337717" y="2398310"/>
                </a:lnTo>
                <a:lnTo>
                  <a:pt x="309484" y="2363289"/>
                </a:lnTo>
                <a:lnTo>
                  <a:pt x="282318" y="2327395"/>
                </a:lnTo>
                <a:lnTo>
                  <a:pt x="256242" y="2290652"/>
                </a:lnTo>
                <a:lnTo>
                  <a:pt x="231281" y="2253084"/>
                </a:lnTo>
                <a:lnTo>
                  <a:pt x="207457" y="2214714"/>
                </a:lnTo>
                <a:lnTo>
                  <a:pt x="184797" y="2175568"/>
                </a:lnTo>
                <a:lnTo>
                  <a:pt x="163323" y="2135669"/>
                </a:lnTo>
                <a:lnTo>
                  <a:pt x="143059" y="2095041"/>
                </a:lnTo>
                <a:lnTo>
                  <a:pt x="124031" y="2053708"/>
                </a:lnTo>
                <a:lnTo>
                  <a:pt x="106262" y="2011695"/>
                </a:lnTo>
                <a:lnTo>
                  <a:pt x="89775" y="1969026"/>
                </a:lnTo>
                <a:lnTo>
                  <a:pt x="74596" y="1925724"/>
                </a:lnTo>
                <a:lnTo>
                  <a:pt x="60748" y="1881814"/>
                </a:lnTo>
                <a:lnTo>
                  <a:pt x="48255" y="1837320"/>
                </a:lnTo>
                <a:lnTo>
                  <a:pt x="37142" y="1792266"/>
                </a:lnTo>
                <a:lnTo>
                  <a:pt x="27433" y="1746676"/>
                </a:lnTo>
                <a:lnTo>
                  <a:pt x="19151" y="1700574"/>
                </a:lnTo>
                <a:lnTo>
                  <a:pt x="12321" y="1653984"/>
                </a:lnTo>
                <a:lnTo>
                  <a:pt x="6966" y="1606931"/>
                </a:lnTo>
                <a:lnTo>
                  <a:pt x="3112" y="1559438"/>
                </a:lnTo>
                <a:lnTo>
                  <a:pt x="782" y="1511529"/>
                </a:lnTo>
                <a:lnTo>
                  <a:pt x="0" y="1463230"/>
                </a:lnTo>
                <a:lnTo>
                  <a:pt x="782" y="1414930"/>
                </a:lnTo>
                <a:lnTo>
                  <a:pt x="3112" y="1367022"/>
                </a:lnTo>
                <a:lnTo>
                  <a:pt x="6966" y="1319529"/>
                </a:lnTo>
                <a:lnTo>
                  <a:pt x="12321" y="1272476"/>
                </a:lnTo>
                <a:lnTo>
                  <a:pt x="19151" y="1225886"/>
                </a:lnTo>
                <a:lnTo>
                  <a:pt x="27433" y="1179784"/>
                </a:lnTo>
                <a:lnTo>
                  <a:pt x="37142" y="1134194"/>
                </a:lnTo>
                <a:lnTo>
                  <a:pt x="48255" y="1089140"/>
                </a:lnTo>
                <a:lnTo>
                  <a:pt x="60748" y="1044646"/>
                </a:lnTo>
                <a:lnTo>
                  <a:pt x="74596" y="1000736"/>
                </a:lnTo>
                <a:lnTo>
                  <a:pt x="89775" y="957434"/>
                </a:lnTo>
                <a:lnTo>
                  <a:pt x="106262" y="914765"/>
                </a:lnTo>
                <a:lnTo>
                  <a:pt x="124031" y="872752"/>
                </a:lnTo>
                <a:lnTo>
                  <a:pt x="143059" y="831419"/>
                </a:lnTo>
                <a:lnTo>
                  <a:pt x="163323" y="790791"/>
                </a:lnTo>
                <a:lnTo>
                  <a:pt x="184797" y="750892"/>
                </a:lnTo>
                <a:lnTo>
                  <a:pt x="207457" y="711746"/>
                </a:lnTo>
                <a:lnTo>
                  <a:pt x="231281" y="673377"/>
                </a:lnTo>
                <a:lnTo>
                  <a:pt x="256242" y="635808"/>
                </a:lnTo>
                <a:lnTo>
                  <a:pt x="282318" y="599065"/>
                </a:lnTo>
                <a:lnTo>
                  <a:pt x="309484" y="563171"/>
                </a:lnTo>
                <a:lnTo>
                  <a:pt x="337717" y="528151"/>
                </a:lnTo>
                <a:lnTo>
                  <a:pt x="366991" y="494027"/>
                </a:lnTo>
                <a:lnTo>
                  <a:pt x="397284" y="460826"/>
                </a:lnTo>
                <a:lnTo>
                  <a:pt x="428570" y="428570"/>
                </a:lnTo>
                <a:lnTo>
                  <a:pt x="460826" y="397284"/>
                </a:lnTo>
                <a:lnTo>
                  <a:pt x="494027" y="366991"/>
                </a:lnTo>
                <a:lnTo>
                  <a:pt x="528151" y="337717"/>
                </a:lnTo>
                <a:lnTo>
                  <a:pt x="563171" y="309484"/>
                </a:lnTo>
                <a:lnTo>
                  <a:pt x="599065" y="282318"/>
                </a:lnTo>
                <a:lnTo>
                  <a:pt x="635808" y="256242"/>
                </a:lnTo>
                <a:lnTo>
                  <a:pt x="673377" y="231281"/>
                </a:lnTo>
                <a:lnTo>
                  <a:pt x="711746" y="207457"/>
                </a:lnTo>
                <a:lnTo>
                  <a:pt x="750892" y="184797"/>
                </a:lnTo>
                <a:lnTo>
                  <a:pt x="790791" y="163323"/>
                </a:lnTo>
                <a:lnTo>
                  <a:pt x="831419" y="143059"/>
                </a:lnTo>
                <a:lnTo>
                  <a:pt x="872752" y="124031"/>
                </a:lnTo>
                <a:lnTo>
                  <a:pt x="914765" y="106262"/>
                </a:lnTo>
                <a:lnTo>
                  <a:pt x="957434" y="89775"/>
                </a:lnTo>
                <a:lnTo>
                  <a:pt x="1000736" y="74596"/>
                </a:lnTo>
                <a:lnTo>
                  <a:pt x="1044646" y="60748"/>
                </a:lnTo>
                <a:lnTo>
                  <a:pt x="1089140" y="48255"/>
                </a:lnTo>
                <a:lnTo>
                  <a:pt x="1134194" y="37142"/>
                </a:lnTo>
                <a:lnTo>
                  <a:pt x="1179784" y="27433"/>
                </a:lnTo>
                <a:lnTo>
                  <a:pt x="1225886" y="19151"/>
                </a:lnTo>
                <a:lnTo>
                  <a:pt x="1272476" y="12321"/>
                </a:lnTo>
                <a:lnTo>
                  <a:pt x="1319529" y="6966"/>
                </a:lnTo>
                <a:lnTo>
                  <a:pt x="1367022" y="3112"/>
                </a:lnTo>
                <a:lnTo>
                  <a:pt x="1414930" y="782"/>
                </a:lnTo>
                <a:lnTo>
                  <a:pt x="1463230" y="0"/>
                </a:lnTo>
                <a:lnTo>
                  <a:pt x="1511529" y="782"/>
                </a:lnTo>
                <a:lnTo>
                  <a:pt x="1559438" y="3112"/>
                </a:lnTo>
                <a:lnTo>
                  <a:pt x="1606931" y="6966"/>
                </a:lnTo>
                <a:lnTo>
                  <a:pt x="1653984" y="12321"/>
                </a:lnTo>
                <a:lnTo>
                  <a:pt x="1700574" y="19151"/>
                </a:lnTo>
                <a:lnTo>
                  <a:pt x="1746676" y="27433"/>
                </a:lnTo>
                <a:lnTo>
                  <a:pt x="1792266" y="37142"/>
                </a:lnTo>
                <a:lnTo>
                  <a:pt x="1837320" y="48255"/>
                </a:lnTo>
                <a:lnTo>
                  <a:pt x="1881814" y="60748"/>
                </a:lnTo>
                <a:lnTo>
                  <a:pt x="1925724" y="74596"/>
                </a:lnTo>
                <a:lnTo>
                  <a:pt x="1969026" y="89775"/>
                </a:lnTo>
                <a:lnTo>
                  <a:pt x="2011695" y="106262"/>
                </a:lnTo>
                <a:lnTo>
                  <a:pt x="2053708" y="124031"/>
                </a:lnTo>
                <a:lnTo>
                  <a:pt x="2095041" y="143059"/>
                </a:lnTo>
                <a:lnTo>
                  <a:pt x="2135669" y="163323"/>
                </a:lnTo>
                <a:lnTo>
                  <a:pt x="2175568" y="184797"/>
                </a:lnTo>
                <a:lnTo>
                  <a:pt x="2214714" y="207457"/>
                </a:lnTo>
                <a:lnTo>
                  <a:pt x="2253084" y="231281"/>
                </a:lnTo>
                <a:lnTo>
                  <a:pt x="2290652" y="256242"/>
                </a:lnTo>
                <a:lnTo>
                  <a:pt x="2327395" y="282318"/>
                </a:lnTo>
                <a:lnTo>
                  <a:pt x="2363289" y="309484"/>
                </a:lnTo>
                <a:lnTo>
                  <a:pt x="2398310" y="337717"/>
                </a:lnTo>
                <a:lnTo>
                  <a:pt x="2432433" y="366991"/>
                </a:lnTo>
                <a:lnTo>
                  <a:pt x="2465634" y="397284"/>
                </a:lnTo>
                <a:lnTo>
                  <a:pt x="2497890" y="428570"/>
                </a:lnTo>
                <a:lnTo>
                  <a:pt x="2529176" y="460826"/>
                </a:lnTo>
                <a:lnTo>
                  <a:pt x="2559469" y="494027"/>
                </a:lnTo>
                <a:lnTo>
                  <a:pt x="2588743" y="528151"/>
                </a:lnTo>
                <a:lnTo>
                  <a:pt x="2616976" y="563171"/>
                </a:lnTo>
                <a:lnTo>
                  <a:pt x="2644142" y="599065"/>
                </a:lnTo>
                <a:lnTo>
                  <a:pt x="2670218" y="635808"/>
                </a:lnTo>
                <a:lnTo>
                  <a:pt x="2695179" y="673377"/>
                </a:lnTo>
                <a:lnTo>
                  <a:pt x="2719003" y="711746"/>
                </a:lnTo>
                <a:lnTo>
                  <a:pt x="2741663" y="750892"/>
                </a:lnTo>
                <a:lnTo>
                  <a:pt x="2763137" y="790791"/>
                </a:lnTo>
                <a:lnTo>
                  <a:pt x="2783400" y="831419"/>
                </a:lnTo>
                <a:lnTo>
                  <a:pt x="2802429" y="872752"/>
                </a:lnTo>
                <a:lnTo>
                  <a:pt x="2820198" y="914765"/>
                </a:lnTo>
                <a:lnTo>
                  <a:pt x="2836685" y="957434"/>
                </a:lnTo>
                <a:lnTo>
                  <a:pt x="2851864" y="1000736"/>
                </a:lnTo>
                <a:lnTo>
                  <a:pt x="2865712" y="1044646"/>
                </a:lnTo>
                <a:lnTo>
                  <a:pt x="2878204" y="1089140"/>
                </a:lnTo>
                <a:lnTo>
                  <a:pt x="2889318" y="1134194"/>
                </a:lnTo>
                <a:lnTo>
                  <a:pt x="2899027" y="1179784"/>
                </a:lnTo>
                <a:lnTo>
                  <a:pt x="2907309" y="1225886"/>
                </a:lnTo>
                <a:lnTo>
                  <a:pt x="2914139" y="1272476"/>
                </a:lnTo>
                <a:lnTo>
                  <a:pt x="2919494" y="1319529"/>
                </a:lnTo>
                <a:lnTo>
                  <a:pt x="2923348" y="1367022"/>
                </a:lnTo>
                <a:lnTo>
                  <a:pt x="2925678" y="1414930"/>
                </a:lnTo>
                <a:lnTo>
                  <a:pt x="2926460" y="1463230"/>
                </a:lnTo>
                <a:lnTo>
                  <a:pt x="2925678" y="1511529"/>
                </a:lnTo>
                <a:lnTo>
                  <a:pt x="2923348" y="1559438"/>
                </a:lnTo>
                <a:lnTo>
                  <a:pt x="2919494" y="1606931"/>
                </a:lnTo>
                <a:lnTo>
                  <a:pt x="2914139" y="1653984"/>
                </a:lnTo>
                <a:lnTo>
                  <a:pt x="2907309" y="1700574"/>
                </a:lnTo>
                <a:lnTo>
                  <a:pt x="2899027" y="1746676"/>
                </a:lnTo>
                <a:lnTo>
                  <a:pt x="2889318" y="1792266"/>
                </a:lnTo>
                <a:lnTo>
                  <a:pt x="2878204" y="1837320"/>
                </a:lnTo>
                <a:lnTo>
                  <a:pt x="2865712" y="1881814"/>
                </a:lnTo>
                <a:lnTo>
                  <a:pt x="2851864" y="1925724"/>
                </a:lnTo>
                <a:lnTo>
                  <a:pt x="2836685" y="1969026"/>
                </a:lnTo>
                <a:lnTo>
                  <a:pt x="2820198" y="2011695"/>
                </a:lnTo>
                <a:lnTo>
                  <a:pt x="2802429" y="2053708"/>
                </a:lnTo>
                <a:lnTo>
                  <a:pt x="2783400" y="2095041"/>
                </a:lnTo>
                <a:lnTo>
                  <a:pt x="2763137" y="2135669"/>
                </a:lnTo>
                <a:lnTo>
                  <a:pt x="2741663" y="2175568"/>
                </a:lnTo>
                <a:lnTo>
                  <a:pt x="2719003" y="2214714"/>
                </a:lnTo>
                <a:lnTo>
                  <a:pt x="2695179" y="2253084"/>
                </a:lnTo>
                <a:lnTo>
                  <a:pt x="2670218" y="2290652"/>
                </a:lnTo>
                <a:lnTo>
                  <a:pt x="2644142" y="2327395"/>
                </a:lnTo>
                <a:lnTo>
                  <a:pt x="2616976" y="2363289"/>
                </a:lnTo>
                <a:lnTo>
                  <a:pt x="2588743" y="2398310"/>
                </a:lnTo>
                <a:lnTo>
                  <a:pt x="2559469" y="2432433"/>
                </a:lnTo>
                <a:lnTo>
                  <a:pt x="2529176" y="2465634"/>
                </a:lnTo>
                <a:lnTo>
                  <a:pt x="2497890" y="2497890"/>
                </a:lnTo>
                <a:lnTo>
                  <a:pt x="2465634" y="2529177"/>
                </a:lnTo>
                <a:lnTo>
                  <a:pt x="2432433" y="2559469"/>
                </a:lnTo>
                <a:lnTo>
                  <a:pt x="2398310" y="2588744"/>
                </a:lnTo>
                <a:lnTo>
                  <a:pt x="2363289" y="2616976"/>
                </a:lnTo>
                <a:lnTo>
                  <a:pt x="2327395" y="2644142"/>
                </a:lnTo>
                <a:lnTo>
                  <a:pt x="2290652" y="2670218"/>
                </a:lnTo>
                <a:lnTo>
                  <a:pt x="2253084" y="2695180"/>
                </a:lnTo>
                <a:lnTo>
                  <a:pt x="2214714" y="2719003"/>
                </a:lnTo>
                <a:lnTo>
                  <a:pt x="2175568" y="2741664"/>
                </a:lnTo>
                <a:lnTo>
                  <a:pt x="2135669" y="2763138"/>
                </a:lnTo>
                <a:lnTo>
                  <a:pt x="2095041" y="2783401"/>
                </a:lnTo>
                <a:lnTo>
                  <a:pt x="2053708" y="2802429"/>
                </a:lnTo>
                <a:lnTo>
                  <a:pt x="2011695" y="2820199"/>
                </a:lnTo>
                <a:lnTo>
                  <a:pt x="1969026" y="2836685"/>
                </a:lnTo>
                <a:lnTo>
                  <a:pt x="1925724" y="2851864"/>
                </a:lnTo>
                <a:lnTo>
                  <a:pt x="1881814" y="2865712"/>
                </a:lnTo>
                <a:lnTo>
                  <a:pt x="1837320" y="2878205"/>
                </a:lnTo>
                <a:lnTo>
                  <a:pt x="1792266" y="2889318"/>
                </a:lnTo>
                <a:lnTo>
                  <a:pt x="1746676" y="2899028"/>
                </a:lnTo>
                <a:lnTo>
                  <a:pt x="1700574" y="2907310"/>
                </a:lnTo>
                <a:lnTo>
                  <a:pt x="1653984" y="2914140"/>
                </a:lnTo>
                <a:lnTo>
                  <a:pt x="1606931" y="2919494"/>
                </a:lnTo>
                <a:lnTo>
                  <a:pt x="1559438" y="2923348"/>
                </a:lnTo>
                <a:lnTo>
                  <a:pt x="1511529" y="2925679"/>
                </a:lnTo>
                <a:lnTo>
                  <a:pt x="1463230" y="2926461"/>
                </a:lnTo>
                <a:close/>
              </a:path>
            </a:pathLst>
          </a:custGeom>
          <a:solidFill>
            <a:srgbClr val="B0C7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036" y="0"/>
            <a:ext cx="8086963" cy="50281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454404" cy="43233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32339" y="5938611"/>
            <a:ext cx="4855660" cy="434838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5610361"/>
            <a:ext cx="7273290" cy="4676775"/>
            <a:chOff x="0" y="5610361"/>
            <a:chExt cx="7273290" cy="467677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610361"/>
              <a:ext cx="7273105" cy="467663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57189" y="6277032"/>
              <a:ext cx="3745865" cy="1249045"/>
            </a:xfrm>
            <a:custGeom>
              <a:avLst/>
              <a:gdLst/>
              <a:ahLst/>
              <a:cxnLst/>
              <a:rect l="l" t="t" r="r" b="b"/>
              <a:pathLst>
                <a:path w="3745865" h="1249045">
                  <a:moveTo>
                    <a:pt x="3132034" y="1248594"/>
                  </a:moveTo>
                  <a:lnTo>
                    <a:pt x="624294" y="1248594"/>
                  </a:lnTo>
                  <a:lnTo>
                    <a:pt x="575508" y="1246715"/>
                  </a:lnTo>
                  <a:lnTo>
                    <a:pt x="527747" y="1241173"/>
                  </a:lnTo>
                  <a:lnTo>
                    <a:pt x="481151" y="1232106"/>
                  </a:lnTo>
                  <a:lnTo>
                    <a:pt x="435860" y="1219652"/>
                  </a:lnTo>
                  <a:lnTo>
                    <a:pt x="392012" y="1203950"/>
                  </a:lnTo>
                  <a:lnTo>
                    <a:pt x="349747" y="1185139"/>
                  </a:lnTo>
                  <a:lnTo>
                    <a:pt x="309202" y="1163359"/>
                  </a:lnTo>
                  <a:lnTo>
                    <a:pt x="270517" y="1138747"/>
                  </a:lnTo>
                  <a:lnTo>
                    <a:pt x="233831" y="1111443"/>
                  </a:lnTo>
                  <a:lnTo>
                    <a:pt x="199282" y="1081585"/>
                  </a:lnTo>
                  <a:lnTo>
                    <a:pt x="167009" y="1049312"/>
                  </a:lnTo>
                  <a:lnTo>
                    <a:pt x="137151" y="1014763"/>
                  </a:lnTo>
                  <a:lnTo>
                    <a:pt x="109846" y="978076"/>
                  </a:lnTo>
                  <a:lnTo>
                    <a:pt x="85234" y="939391"/>
                  </a:lnTo>
                  <a:lnTo>
                    <a:pt x="63454" y="898847"/>
                  </a:lnTo>
                  <a:lnTo>
                    <a:pt x="44643" y="856581"/>
                  </a:lnTo>
                  <a:lnTo>
                    <a:pt x="28942" y="812733"/>
                  </a:lnTo>
                  <a:lnTo>
                    <a:pt x="16488" y="767442"/>
                  </a:lnTo>
                  <a:lnTo>
                    <a:pt x="7420" y="720847"/>
                  </a:lnTo>
                  <a:lnTo>
                    <a:pt x="1878" y="673085"/>
                  </a:lnTo>
                  <a:lnTo>
                    <a:pt x="0" y="624297"/>
                  </a:lnTo>
                  <a:lnTo>
                    <a:pt x="1878" y="575508"/>
                  </a:lnTo>
                  <a:lnTo>
                    <a:pt x="7420" y="527747"/>
                  </a:lnTo>
                  <a:lnTo>
                    <a:pt x="16488" y="481151"/>
                  </a:lnTo>
                  <a:lnTo>
                    <a:pt x="28942" y="435860"/>
                  </a:lnTo>
                  <a:lnTo>
                    <a:pt x="44643" y="392012"/>
                  </a:lnTo>
                  <a:lnTo>
                    <a:pt x="63454" y="349747"/>
                  </a:lnTo>
                  <a:lnTo>
                    <a:pt x="85234" y="309202"/>
                  </a:lnTo>
                  <a:lnTo>
                    <a:pt x="109846" y="270517"/>
                  </a:lnTo>
                  <a:lnTo>
                    <a:pt x="137151" y="233831"/>
                  </a:lnTo>
                  <a:lnTo>
                    <a:pt x="167009" y="199282"/>
                  </a:lnTo>
                  <a:lnTo>
                    <a:pt x="199282" y="167009"/>
                  </a:lnTo>
                  <a:lnTo>
                    <a:pt x="233831" y="137151"/>
                  </a:lnTo>
                  <a:lnTo>
                    <a:pt x="270517" y="109846"/>
                  </a:lnTo>
                  <a:lnTo>
                    <a:pt x="309202" y="85234"/>
                  </a:lnTo>
                  <a:lnTo>
                    <a:pt x="349747" y="63454"/>
                  </a:lnTo>
                  <a:lnTo>
                    <a:pt x="392012" y="44643"/>
                  </a:lnTo>
                  <a:lnTo>
                    <a:pt x="435860" y="28942"/>
                  </a:lnTo>
                  <a:lnTo>
                    <a:pt x="481151" y="16488"/>
                  </a:lnTo>
                  <a:lnTo>
                    <a:pt x="527747" y="7420"/>
                  </a:lnTo>
                  <a:lnTo>
                    <a:pt x="575508" y="1878"/>
                  </a:lnTo>
                  <a:lnTo>
                    <a:pt x="624297" y="0"/>
                  </a:lnTo>
                  <a:lnTo>
                    <a:pt x="3132031" y="0"/>
                  </a:lnTo>
                  <a:lnTo>
                    <a:pt x="3180820" y="1878"/>
                  </a:lnTo>
                  <a:lnTo>
                    <a:pt x="3228581" y="7420"/>
                  </a:lnTo>
                  <a:lnTo>
                    <a:pt x="3275177" y="16488"/>
                  </a:lnTo>
                  <a:lnTo>
                    <a:pt x="3320468" y="28942"/>
                  </a:lnTo>
                  <a:lnTo>
                    <a:pt x="3364316" y="44643"/>
                  </a:lnTo>
                  <a:lnTo>
                    <a:pt x="3406581" y="63454"/>
                  </a:lnTo>
                  <a:lnTo>
                    <a:pt x="3447126" y="85234"/>
                  </a:lnTo>
                  <a:lnTo>
                    <a:pt x="3485811" y="109846"/>
                  </a:lnTo>
                  <a:lnTo>
                    <a:pt x="3522497" y="137151"/>
                  </a:lnTo>
                  <a:lnTo>
                    <a:pt x="3557046" y="167009"/>
                  </a:lnTo>
                  <a:lnTo>
                    <a:pt x="3589319" y="199282"/>
                  </a:lnTo>
                  <a:lnTo>
                    <a:pt x="3619177" y="233831"/>
                  </a:lnTo>
                  <a:lnTo>
                    <a:pt x="3646481" y="270517"/>
                  </a:lnTo>
                  <a:lnTo>
                    <a:pt x="3671093" y="309202"/>
                  </a:lnTo>
                  <a:lnTo>
                    <a:pt x="3692874" y="349747"/>
                  </a:lnTo>
                  <a:lnTo>
                    <a:pt x="3711684" y="392012"/>
                  </a:lnTo>
                  <a:lnTo>
                    <a:pt x="3727386" y="435860"/>
                  </a:lnTo>
                  <a:lnTo>
                    <a:pt x="3739840" y="481151"/>
                  </a:lnTo>
                  <a:lnTo>
                    <a:pt x="3745783" y="511691"/>
                  </a:lnTo>
                  <a:lnTo>
                    <a:pt x="3745783" y="736903"/>
                  </a:lnTo>
                  <a:lnTo>
                    <a:pt x="3727386" y="812733"/>
                  </a:lnTo>
                  <a:lnTo>
                    <a:pt x="3711684" y="856581"/>
                  </a:lnTo>
                  <a:lnTo>
                    <a:pt x="3692874" y="898847"/>
                  </a:lnTo>
                  <a:lnTo>
                    <a:pt x="3671093" y="939391"/>
                  </a:lnTo>
                  <a:lnTo>
                    <a:pt x="3646481" y="978076"/>
                  </a:lnTo>
                  <a:lnTo>
                    <a:pt x="3619177" y="1014763"/>
                  </a:lnTo>
                  <a:lnTo>
                    <a:pt x="3589319" y="1049312"/>
                  </a:lnTo>
                  <a:lnTo>
                    <a:pt x="3557046" y="1081585"/>
                  </a:lnTo>
                  <a:lnTo>
                    <a:pt x="3522497" y="1111443"/>
                  </a:lnTo>
                  <a:lnTo>
                    <a:pt x="3485811" y="1138747"/>
                  </a:lnTo>
                  <a:lnTo>
                    <a:pt x="3447126" y="1163359"/>
                  </a:lnTo>
                  <a:lnTo>
                    <a:pt x="3406581" y="1185139"/>
                  </a:lnTo>
                  <a:lnTo>
                    <a:pt x="3364316" y="1203950"/>
                  </a:lnTo>
                  <a:lnTo>
                    <a:pt x="3320468" y="1219652"/>
                  </a:lnTo>
                  <a:lnTo>
                    <a:pt x="3275177" y="1232106"/>
                  </a:lnTo>
                  <a:lnTo>
                    <a:pt x="3228581" y="1241173"/>
                  </a:lnTo>
                  <a:lnTo>
                    <a:pt x="3180820" y="1246715"/>
                  </a:lnTo>
                  <a:lnTo>
                    <a:pt x="3132034" y="1248594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49798" y="6410997"/>
            <a:ext cx="217170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090" marR="5080" indent="-327025">
              <a:lnSpc>
                <a:spcPct val="114599"/>
              </a:lnSpc>
              <a:spcBef>
                <a:spcPts val="100"/>
              </a:spcBef>
            </a:pPr>
            <a:r>
              <a:rPr sz="2400" b="1" spc="150" dirty="0">
                <a:solidFill>
                  <a:srgbClr val="CCDEF4"/>
                </a:solidFill>
                <a:latin typeface="Trebuchet MS"/>
                <a:cs typeface="Trebuchet MS"/>
              </a:rPr>
              <a:t>P</a:t>
            </a:r>
            <a:r>
              <a:rPr sz="2400" b="1" spc="-25" dirty="0">
                <a:solidFill>
                  <a:srgbClr val="CCDEF4"/>
                </a:solidFill>
                <a:latin typeface="Trebuchet MS"/>
                <a:cs typeface="Trebuchet MS"/>
              </a:rPr>
              <a:t>y</a:t>
            </a:r>
            <a:r>
              <a:rPr sz="2400" b="1" spc="-35" dirty="0">
                <a:solidFill>
                  <a:srgbClr val="CCDEF4"/>
                </a:solidFill>
                <a:latin typeface="Trebuchet MS"/>
                <a:cs typeface="Trebuchet MS"/>
              </a:rPr>
              <a:t>t</a:t>
            </a:r>
            <a:r>
              <a:rPr sz="2400" b="1" spc="-25" dirty="0">
                <a:solidFill>
                  <a:srgbClr val="CCDEF4"/>
                </a:solidFill>
                <a:latin typeface="Trebuchet MS"/>
                <a:cs typeface="Trebuchet MS"/>
              </a:rPr>
              <a:t>h</a:t>
            </a:r>
            <a:r>
              <a:rPr sz="2400" b="1" spc="15" dirty="0">
                <a:solidFill>
                  <a:srgbClr val="CCDEF4"/>
                </a:solidFill>
                <a:latin typeface="Trebuchet MS"/>
                <a:cs typeface="Trebuchet MS"/>
              </a:rPr>
              <a:t>o</a:t>
            </a:r>
            <a:r>
              <a:rPr sz="2400" b="1" spc="-20" dirty="0">
                <a:solidFill>
                  <a:srgbClr val="CCDEF4"/>
                </a:solidFill>
                <a:latin typeface="Trebuchet MS"/>
                <a:cs typeface="Trebuchet MS"/>
              </a:rPr>
              <a:t>n</a:t>
            </a:r>
            <a:r>
              <a:rPr sz="2400" b="1" spc="-30" dirty="0">
                <a:solidFill>
                  <a:srgbClr val="CCDEF4"/>
                </a:solidFill>
                <a:latin typeface="Trebuchet MS"/>
                <a:cs typeface="Trebuchet MS"/>
              </a:rPr>
              <a:t>(</a:t>
            </a:r>
            <a:r>
              <a:rPr sz="2400" b="1" spc="-434" dirty="0">
                <a:solidFill>
                  <a:srgbClr val="CCDEF4"/>
                </a:solidFill>
                <a:latin typeface="Trebuchet MS"/>
                <a:cs typeface="Trebuchet MS"/>
              </a:rPr>
              <a:t>J</a:t>
            </a:r>
            <a:r>
              <a:rPr sz="2400" b="1" spc="-35" dirty="0">
                <a:solidFill>
                  <a:srgbClr val="CCDEF4"/>
                </a:solidFill>
                <a:latin typeface="Trebuchet MS"/>
                <a:cs typeface="Trebuchet MS"/>
              </a:rPr>
              <a:t>u</a:t>
            </a:r>
            <a:r>
              <a:rPr sz="2400" b="1" spc="35" dirty="0">
                <a:solidFill>
                  <a:srgbClr val="CCDEF4"/>
                </a:solidFill>
                <a:latin typeface="Trebuchet MS"/>
                <a:cs typeface="Trebuchet MS"/>
              </a:rPr>
              <a:t>p</a:t>
            </a:r>
            <a:r>
              <a:rPr sz="2400" b="1" spc="-25" dirty="0">
                <a:solidFill>
                  <a:srgbClr val="CCDEF4"/>
                </a:solidFill>
                <a:latin typeface="Trebuchet MS"/>
                <a:cs typeface="Trebuchet MS"/>
              </a:rPr>
              <a:t>y</a:t>
            </a:r>
            <a:r>
              <a:rPr sz="2400" b="1" spc="-35" dirty="0">
                <a:solidFill>
                  <a:srgbClr val="CCDEF4"/>
                </a:solidFill>
                <a:latin typeface="Trebuchet MS"/>
                <a:cs typeface="Trebuchet MS"/>
              </a:rPr>
              <a:t>t</a:t>
            </a:r>
            <a:r>
              <a:rPr sz="2400" b="1" spc="-85" dirty="0">
                <a:solidFill>
                  <a:srgbClr val="CCDEF4"/>
                </a:solidFill>
                <a:latin typeface="Trebuchet MS"/>
                <a:cs typeface="Trebuchet MS"/>
              </a:rPr>
              <a:t>e</a:t>
            </a:r>
            <a:r>
              <a:rPr sz="2400" b="1" spc="-70" dirty="0">
                <a:solidFill>
                  <a:srgbClr val="CCDEF4"/>
                </a:solidFill>
                <a:latin typeface="Trebuchet MS"/>
                <a:cs typeface="Trebuchet MS"/>
              </a:rPr>
              <a:t>r  </a:t>
            </a:r>
            <a:r>
              <a:rPr sz="2400" b="1" spc="10" dirty="0">
                <a:solidFill>
                  <a:srgbClr val="CCDEF4"/>
                </a:solidFill>
                <a:latin typeface="Trebuchet MS"/>
                <a:cs typeface="Trebuchet MS"/>
              </a:rPr>
              <a:t>Notebook)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44489" y="2927857"/>
            <a:ext cx="7813675" cy="12331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900" b="0" spc="-700" dirty="0">
                <a:latin typeface="Cambria"/>
                <a:cs typeface="Cambria"/>
              </a:rPr>
              <a:t>H</a:t>
            </a:r>
            <a:r>
              <a:rPr sz="7900" b="0" spc="-445" dirty="0">
                <a:latin typeface="Cambria"/>
                <a:cs typeface="Cambria"/>
              </a:rPr>
              <a:t>o</a:t>
            </a:r>
            <a:r>
              <a:rPr sz="7900" b="0" spc="-70" dirty="0">
                <a:latin typeface="Cambria"/>
                <a:cs typeface="Cambria"/>
              </a:rPr>
              <a:t>w</a:t>
            </a:r>
            <a:r>
              <a:rPr sz="7900" b="0" spc="-545" dirty="0">
                <a:latin typeface="Cambria"/>
                <a:cs typeface="Cambria"/>
              </a:rPr>
              <a:t> </a:t>
            </a:r>
            <a:r>
              <a:rPr sz="7900" b="0" spc="-660" dirty="0">
                <a:latin typeface="Cambria"/>
                <a:cs typeface="Cambria"/>
              </a:rPr>
              <a:t>m</a:t>
            </a:r>
            <a:r>
              <a:rPr sz="7900" b="0" spc="-530" dirty="0">
                <a:latin typeface="Cambria"/>
                <a:cs typeface="Cambria"/>
              </a:rPr>
              <a:t>u</a:t>
            </a:r>
            <a:r>
              <a:rPr sz="7900" b="0" spc="-254" dirty="0">
                <a:latin typeface="Cambria"/>
                <a:cs typeface="Cambria"/>
              </a:rPr>
              <a:t>c</a:t>
            </a:r>
            <a:r>
              <a:rPr sz="7900" b="0" spc="-45" dirty="0">
                <a:latin typeface="Cambria"/>
                <a:cs typeface="Cambria"/>
              </a:rPr>
              <a:t>h</a:t>
            </a:r>
            <a:r>
              <a:rPr sz="7900" b="0" spc="-545" dirty="0">
                <a:latin typeface="Cambria"/>
                <a:cs typeface="Cambria"/>
              </a:rPr>
              <a:t> </a:t>
            </a:r>
            <a:r>
              <a:rPr sz="7900" b="0" spc="-625" dirty="0">
                <a:latin typeface="Cambria"/>
                <a:cs typeface="Cambria"/>
              </a:rPr>
              <a:t>d</a:t>
            </a:r>
            <a:r>
              <a:rPr sz="7900" b="0" spc="-445" dirty="0">
                <a:latin typeface="Cambria"/>
                <a:cs typeface="Cambria"/>
              </a:rPr>
              <a:t>o</a:t>
            </a:r>
            <a:r>
              <a:rPr sz="7900" b="0" spc="-505" dirty="0">
                <a:latin typeface="Cambria"/>
                <a:cs typeface="Cambria"/>
              </a:rPr>
              <a:t>e</a:t>
            </a:r>
            <a:r>
              <a:rPr sz="7900" b="0" spc="60" dirty="0">
                <a:latin typeface="Cambria"/>
                <a:cs typeface="Cambria"/>
              </a:rPr>
              <a:t>s</a:t>
            </a:r>
            <a:r>
              <a:rPr sz="7900" b="0" spc="-545" dirty="0">
                <a:latin typeface="Cambria"/>
                <a:cs typeface="Cambria"/>
              </a:rPr>
              <a:t> </a:t>
            </a:r>
            <a:r>
              <a:rPr sz="7900" b="0" spc="170" dirty="0">
                <a:latin typeface="Cambria"/>
                <a:cs typeface="Cambria"/>
              </a:rPr>
              <a:t>t</a:t>
            </a:r>
            <a:r>
              <a:rPr sz="7900" b="0" spc="-595" dirty="0">
                <a:latin typeface="Cambria"/>
                <a:cs typeface="Cambria"/>
              </a:rPr>
              <a:t>h</a:t>
            </a:r>
            <a:r>
              <a:rPr sz="7900" b="0" spc="-710" dirty="0">
                <a:latin typeface="Cambria"/>
                <a:cs typeface="Cambria"/>
              </a:rPr>
              <a:t>i</a:t>
            </a:r>
            <a:r>
              <a:rPr sz="7900" b="0" spc="60" dirty="0">
                <a:latin typeface="Cambria"/>
                <a:cs typeface="Cambria"/>
              </a:rPr>
              <a:t>s</a:t>
            </a:r>
            <a:endParaRPr sz="79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4489" y="3794632"/>
            <a:ext cx="4932045" cy="12331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900" spc="-660" dirty="0">
                <a:solidFill>
                  <a:srgbClr val="12294E"/>
                </a:solidFill>
                <a:latin typeface="Cambria"/>
                <a:cs typeface="Cambria"/>
              </a:rPr>
              <a:t>m</a:t>
            </a:r>
            <a:r>
              <a:rPr sz="7900" spc="-445" dirty="0">
                <a:solidFill>
                  <a:srgbClr val="12294E"/>
                </a:solidFill>
                <a:latin typeface="Cambria"/>
                <a:cs typeface="Cambria"/>
              </a:rPr>
              <a:t>o</a:t>
            </a:r>
            <a:r>
              <a:rPr sz="7900" spc="-565" dirty="0">
                <a:solidFill>
                  <a:srgbClr val="12294E"/>
                </a:solidFill>
                <a:latin typeface="Cambria"/>
                <a:cs typeface="Cambria"/>
              </a:rPr>
              <a:t>b</a:t>
            </a:r>
            <a:r>
              <a:rPr sz="7900" spc="-710" dirty="0">
                <a:solidFill>
                  <a:srgbClr val="12294E"/>
                </a:solidFill>
                <a:latin typeface="Cambria"/>
                <a:cs typeface="Cambria"/>
              </a:rPr>
              <a:t>i</a:t>
            </a:r>
            <a:r>
              <a:rPr sz="7900" spc="-725" dirty="0">
                <a:solidFill>
                  <a:srgbClr val="12294E"/>
                </a:solidFill>
                <a:latin typeface="Cambria"/>
                <a:cs typeface="Cambria"/>
              </a:rPr>
              <a:t>l</a:t>
            </a:r>
            <a:r>
              <a:rPr sz="7900" spc="45" dirty="0">
                <a:solidFill>
                  <a:srgbClr val="12294E"/>
                </a:solidFill>
                <a:latin typeface="Cambria"/>
                <a:cs typeface="Cambria"/>
              </a:rPr>
              <a:t>e</a:t>
            </a:r>
            <a:r>
              <a:rPr sz="7900" spc="-869" dirty="0">
                <a:solidFill>
                  <a:srgbClr val="12294E"/>
                </a:solidFill>
                <a:latin typeface="Cambria"/>
                <a:cs typeface="Cambria"/>
              </a:rPr>
              <a:t> </a:t>
            </a:r>
            <a:r>
              <a:rPr sz="7900" spc="-254" dirty="0">
                <a:solidFill>
                  <a:srgbClr val="12294E"/>
                </a:solidFill>
                <a:latin typeface="Cambria"/>
                <a:cs typeface="Cambria"/>
              </a:rPr>
              <a:t>c</a:t>
            </a:r>
            <a:r>
              <a:rPr sz="7900" spc="-445" dirty="0">
                <a:solidFill>
                  <a:srgbClr val="12294E"/>
                </a:solidFill>
                <a:latin typeface="Cambria"/>
                <a:cs typeface="Cambria"/>
              </a:rPr>
              <a:t>o</a:t>
            </a:r>
            <a:r>
              <a:rPr sz="7900" spc="-490" dirty="0">
                <a:solidFill>
                  <a:srgbClr val="12294E"/>
                </a:solidFill>
                <a:latin typeface="Cambria"/>
                <a:cs typeface="Cambria"/>
              </a:rPr>
              <a:t>s</a:t>
            </a:r>
            <a:r>
              <a:rPr sz="7900" spc="720" dirty="0">
                <a:solidFill>
                  <a:srgbClr val="12294E"/>
                </a:solidFill>
                <a:latin typeface="Cambria"/>
                <a:cs typeface="Cambria"/>
              </a:rPr>
              <a:t>t</a:t>
            </a:r>
            <a:r>
              <a:rPr sz="7900" spc="-869" dirty="0">
                <a:solidFill>
                  <a:srgbClr val="12294E"/>
                </a:solidFill>
                <a:latin typeface="Cambria"/>
                <a:cs typeface="Cambria"/>
              </a:rPr>
              <a:t> </a:t>
            </a:r>
            <a:r>
              <a:rPr sz="7900" spc="5" dirty="0">
                <a:solidFill>
                  <a:srgbClr val="12294E"/>
                </a:solidFill>
                <a:latin typeface="Cambria"/>
                <a:cs typeface="Cambria"/>
              </a:rPr>
              <a:t>?</a:t>
            </a:r>
            <a:endParaRPr sz="79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09548" y="8420285"/>
            <a:ext cx="223075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90" dirty="0">
                <a:solidFill>
                  <a:srgbClr val="12294E"/>
                </a:solidFill>
                <a:latin typeface="Microsoft Sans Serif"/>
                <a:cs typeface="Microsoft Sans Serif"/>
              </a:rPr>
              <a:t>M</a:t>
            </a:r>
            <a:r>
              <a:rPr sz="3350" spc="-325" dirty="0">
                <a:solidFill>
                  <a:srgbClr val="12294E"/>
                </a:solidFill>
                <a:latin typeface="Microsoft Sans Serif"/>
                <a:cs typeface="Microsoft Sans Serif"/>
              </a:rPr>
              <a:t>a</a:t>
            </a:r>
            <a:r>
              <a:rPr sz="3350" spc="-204" dirty="0">
                <a:solidFill>
                  <a:srgbClr val="12294E"/>
                </a:solidFill>
                <a:latin typeface="Microsoft Sans Serif"/>
                <a:cs typeface="Microsoft Sans Serif"/>
              </a:rPr>
              <a:t>r</a:t>
            </a:r>
            <a:r>
              <a:rPr sz="3350" spc="-305" dirty="0">
                <a:solidFill>
                  <a:srgbClr val="12294E"/>
                </a:solidFill>
                <a:latin typeface="Microsoft Sans Serif"/>
                <a:cs typeface="Microsoft Sans Serif"/>
              </a:rPr>
              <a:t>c</a:t>
            </a:r>
            <a:r>
              <a:rPr sz="3350" spc="30" dirty="0">
                <a:solidFill>
                  <a:srgbClr val="12294E"/>
                </a:solidFill>
                <a:latin typeface="Microsoft Sans Serif"/>
                <a:cs typeface="Microsoft Sans Serif"/>
              </a:rPr>
              <a:t>h</a:t>
            </a:r>
            <a:r>
              <a:rPr sz="3350" spc="-509" dirty="0">
                <a:solidFill>
                  <a:srgbClr val="12294E"/>
                </a:solidFill>
                <a:latin typeface="Microsoft Sans Serif"/>
                <a:cs typeface="Microsoft Sans Serif"/>
              </a:rPr>
              <a:t> </a:t>
            </a:r>
            <a:r>
              <a:rPr sz="3350" spc="-20" dirty="0">
                <a:solidFill>
                  <a:srgbClr val="12294E"/>
                </a:solidFill>
                <a:latin typeface="Microsoft Sans Serif"/>
                <a:cs typeface="Microsoft Sans Serif"/>
              </a:rPr>
              <a:t>|</a:t>
            </a:r>
            <a:r>
              <a:rPr sz="3350" spc="-509" dirty="0">
                <a:solidFill>
                  <a:srgbClr val="12294E"/>
                </a:solidFill>
                <a:latin typeface="Microsoft Sans Serif"/>
                <a:cs typeface="Microsoft Sans Serif"/>
              </a:rPr>
              <a:t> </a:t>
            </a:r>
            <a:r>
              <a:rPr sz="3350" spc="-75" dirty="0">
                <a:solidFill>
                  <a:srgbClr val="12294E"/>
                </a:solidFill>
                <a:latin typeface="Microsoft Sans Serif"/>
                <a:cs typeface="Microsoft Sans Serif"/>
              </a:rPr>
              <a:t>202</a:t>
            </a:r>
            <a:r>
              <a:rPr sz="3350" spc="160" dirty="0">
                <a:solidFill>
                  <a:srgbClr val="12294E"/>
                </a:solidFill>
                <a:latin typeface="Microsoft Sans Serif"/>
                <a:cs typeface="Microsoft Sans Serif"/>
              </a:rPr>
              <a:t>3</a:t>
            </a:r>
            <a:endParaRPr sz="3350">
              <a:latin typeface="Microsoft Sans Serif"/>
              <a:cs typeface="Microsoft Sans Serif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24678" y="1714372"/>
            <a:ext cx="356235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4407378" cy="51444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9954" y="6303451"/>
            <a:ext cx="4948045" cy="398354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1036" y="2"/>
              <a:ext cx="8086963" cy="50281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86362" y="3174432"/>
              <a:ext cx="10814688" cy="60826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431669"/>
              <a:ext cx="7157099" cy="485533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16444" y="3174432"/>
              <a:ext cx="6649084" cy="6559550"/>
            </a:xfrm>
            <a:custGeom>
              <a:avLst/>
              <a:gdLst/>
              <a:ahLst/>
              <a:cxnLst/>
              <a:rect l="l" t="t" r="r" b="b"/>
              <a:pathLst>
                <a:path w="6649084" h="6559550">
                  <a:moveTo>
                    <a:pt x="6367258" y="6559017"/>
                  </a:moveTo>
                  <a:lnTo>
                    <a:pt x="303921" y="6559017"/>
                  </a:lnTo>
                  <a:lnTo>
                    <a:pt x="301319" y="6558300"/>
                  </a:lnTo>
                  <a:lnTo>
                    <a:pt x="258668" y="6541525"/>
                  </a:lnTo>
                  <a:lnTo>
                    <a:pt x="218301" y="6520566"/>
                  </a:lnTo>
                  <a:lnTo>
                    <a:pt x="180489" y="6495693"/>
                  </a:lnTo>
                  <a:lnTo>
                    <a:pt x="145505" y="6467178"/>
                  </a:lnTo>
                  <a:lnTo>
                    <a:pt x="113620" y="6435292"/>
                  </a:lnTo>
                  <a:lnTo>
                    <a:pt x="85105" y="6400308"/>
                  </a:lnTo>
                  <a:lnTo>
                    <a:pt x="60232" y="6362497"/>
                  </a:lnTo>
                  <a:lnTo>
                    <a:pt x="39272" y="6322130"/>
                  </a:lnTo>
                  <a:lnTo>
                    <a:pt x="22498" y="6279479"/>
                  </a:lnTo>
                  <a:lnTo>
                    <a:pt x="10180" y="6234815"/>
                  </a:lnTo>
                  <a:lnTo>
                    <a:pt x="2590" y="6188410"/>
                  </a:lnTo>
                  <a:lnTo>
                    <a:pt x="0" y="6140535"/>
                  </a:lnTo>
                  <a:lnTo>
                    <a:pt x="0" y="440262"/>
                  </a:lnTo>
                  <a:lnTo>
                    <a:pt x="2590" y="392388"/>
                  </a:lnTo>
                  <a:lnTo>
                    <a:pt x="10180" y="345983"/>
                  </a:lnTo>
                  <a:lnTo>
                    <a:pt x="22498" y="301319"/>
                  </a:lnTo>
                  <a:lnTo>
                    <a:pt x="39272" y="258668"/>
                  </a:lnTo>
                  <a:lnTo>
                    <a:pt x="60232" y="218301"/>
                  </a:lnTo>
                  <a:lnTo>
                    <a:pt x="85105" y="180489"/>
                  </a:lnTo>
                  <a:lnTo>
                    <a:pt x="113620" y="145505"/>
                  </a:lnTo>
                  <a:lnTo>
                    <a:pt x="145505" y="113620"/>
                  </a:lnTo>
                  <a:lnTo>
                    <a:pt x="180489" y="85105"/>
                  </a:lnTo>
                  <a:lnTo>
                    <a:pt x="218301" y="60232"/>
                  </a:lnTo>
                  <a:lnTo>
                    <a:pt x="258668" y="39272"/>
                  </a:lnTo>
                  <a:lnTo>
                    <a:pt x="301319" y="22498"/>
                  </a:lnTo>
                  <a:lnTo>
                    <a:pt x="345983" y="10180"/>
                  </a:lnTo>
                  <a:lnTo>
                    <a:pt x="392388" y="2590"/>
                  </a:lnTo>
                  <a:lnTo>
                    <a:pt x="440262" y="0"/>
                  </a:lnTo>
                  <a:lnTo>
                    <a:pt x="6230917" y="0"/>
                  </a:lnTo>
                  <a:lnTo>
                    <a:pt x="6278791" y="2590"/>
                  </a:lnTo>
                  <a:lnTo>
                    <a:pt x="6325196" y="10180"/>
                  </a:lnTo>
                  <a:lnTo>
                    <a:pt x="6369860" y="22498"/>
                  </a:lnTo>
                  <a:lnTo>
                    <a:pt x="6412511" y="39272"/>
                  </a:lnTo>
                  <a:lnTo>
                    <a:pt x="6452878" y="60232"/>
                  </a:lnTo>
                  <a:lnTo>
                    <a:pt x="6490690" y="85105"/>
                  </a:lnTo>
                  <a:lnTo>
                    <a:pt x="6525674" y="113620"/>
                  </a:lnTo>
                  <a:lnTo>
                    <a:pt x="6557559" y="145505"/>
                  </a:lnTo>
                  <a:lnTo>
                    <a:pt x="6586074" y="180489"/>
                  </a:lnTo>
                  <a:lnTo>
                    <a:pt x="6610947" y="218301"/>
                  </a:lnTo>
                  <a:lnTo>
                    <a:pt x="6631907" y="258668"/>
                  </a:lnTo>
                  <a:lnTo>
                    <a:pt x="6648681" y="301319"/>
                  </a:lnTo>
                  <a:lnTo>
                    <a:pt x="6648867" y="301993"/>
                  </a:lnTo>
                  <a:lnTo>
                    <a:pt x="6648867" y="6278805"/>
                  </a:lnTo>
                  <a:lnTo>
                    <a:pt x="6631907" y="6322130"/>
                  </a:lnTo>
                  <a:lnTo>
                    <a:pt x="6610947" y="6362497"/>
                  </a:lnTo>
                  <a:lnTo>
                    <a:pt x="6586074" y="6400308"/>
                  </a:lnTo>
                  <a:lnTo>
                    <a:pt x="6557559" y="6435292"/>
                  </a:lnTo>
                  <a:lnTo>
                    <a:pt x="6525674" y="6467178"/>
                  </a:lnTo>
                  <a:lnTo>
                    <a:pt x="6490690" y="6495693"/>
                  </a:lnTo>
                  <a:lnTo>
                    <a:pt x="6452878" y="6520566"/>
                  </a:lnTo>
                  <a:lnTo>
                    <a:pt x="6412511" y="6541525"/>
                  </a:lnTo>
                  <a:lnTo>
                    <a:pt x="6369860" y="6558300"/>
                  </a:lnTo>
                  <a:lnTo>
                    <a:pt x="6367258" y="6559017"/>
                  </a:lnTo>
                  <a:close/>
                </a:path>
              </a:pathLst>
            </a:custGeom>
            <a:solidFill>
              <a:srgbClr val="12294E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6829" y="2363441"/>
              <a:ext cx="734060" cy="180975"/>
            </a:xfrm>
            <a:custGeom>
              <a:avLst/>
              <a:gdLst/>
              <a:ahLst/>
              <a:cxnLst/>
              <a:rect l="l" t="t" r="r" b="b"/>
              <a:pathLst>
                <a:path w="734060" h="180975">
                  <a:moveTo>
                    <a:pt x="0" y="0"/>
                  </a:moveTo>
                  <a:lnTo>
                    <a:pt x="733715" y="0"/>
                  </a:lnTo>
                  <a:lnTo>
                    <a:pt x="733715" y="180974"/>
                  </a:lnTo>
                  <a:lnTo>
                    <a:pt x="0" y="180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45235" y="2363441"/>
              <a:ext cx="2114549" cy="21145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4838" y="3558903"/>
              <a:ext cx="104775" cy="1047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4838" y="4016103"/>
              <a:ext cx="104775" cy="1047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4838" y="4473302"/>
              <a:ext cx="104775" cy="1047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4838" y="4930502"/>
              <a:ext cx="104775" cy="1047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4838" y="5387702"/>
              <a:ext cx="104775" cy="1047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4838" y="5844902"/>
              <a:ext cx="104775" cy="1047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4838" y="6302102"/>
              <a:ext cx="104775" cy="1047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4838" y="6759302"/>
              <a:ext cx="104775" cy="1047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4838" y="7216502"/>
              <a:ext cx="104775" cy="1047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4838" y="7673702"/>
              <a:ext cx="104775" cy="1047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4838" y="8130902"/>
              <a:ext cx="104775" cy="104774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016000" y="931182"/>
            <a:ext cx="3133725" cy="1247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0" spc="440" dirty="0"/>
              <a:t>M</a:t>
            </a:r>
            <a:r>
              <a:rPr sz="8000" spc="-810" dirty="0"/>
              <a:t>e</a:t>
            </a:r>
            <a:r>
              <a:rPr sz="8000" spc="-390" dirty="0"/>
              <a:t>d</a:t>
            </a:r>
            <a:r>
              <a:rPr sz="8000" spc="-900" dirty="0"/>
              <a:t>i</a:t>
            </a:r>
            <a:r>
              <a:rPr sz="8000" spc="-434" dirty="0"/>
              <a:t>a</a:t>
            </a:r>
            <a:r>
              <a:rPr sz="8000" spc="-35" dirty="0"/>
              <a:t>n</a:t>
            </a:r>
            <a:endParaRPr sz="8000"/>
          </a:p>
        </p:txBody>
      </p:sp>
      <p:sp>
        <p:nvSpPr>
          <p:cNvPr id="23" name="object 23"/>
          <p:cNvSpPr txBox="1"/>
          <p:nvPr/>
        </p:nvSpPr>
        <p:spPr>
          <a:xfrm>
            <a:off x="1496388" y="3307430"/>
            <a:ext cx="5629910" cy="596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3405" marR="880110">
              <a:lnSpc>
                <a:spcPct val="115399"/>
              </a:lnSpc>
              <a:spcBef>
                <a:spcPts val="100"/>
              </a:spcBef>
            </a:pP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att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4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7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122</a:t>
            </a:r>
            <a:r>
              <a:rPr sz="2600" spc="-4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2600" spc="-37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600" spc="100" dirty="0">
                <a:solidFill>
                  <a:srgbClr val="FFFFFF"/>
                </a:solidFill>
                <a:latin typeface="Tahoma"/>
                <a:cs typeface="Tahoma"/>
              </a:rPr>
              <a:t>0  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600" spc="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6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2600" spc="-37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600" spc="100" dirty="0">
                <a:solidFill>
                  <a:srgbClr val="FFFFFF"/>
                </a:solidFill>
                <a:latin typeface="Tahoma"/>
                <a:cs typeface="Tahoma"/>
              </a:rPr>
              <a:t>5  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mo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-14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6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32</a:t>
            </a:r>
            <a:r>
              <a:rPr sz="2600" spc="-37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600" spc="100" dirty="0">
                <a:solidFill>
                  <a:srgbClr val="FFFFFF"/>
                </a:solidFill>
                <a:latin typeface="Tahoma"/>
                <a:cs typeface="Tahoma"/>
              </a:rPr>
              <a:t>0  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mo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il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6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2600" spc="-37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600" spc="100" dirty="0">
                <a:solidFill>
                  <a:srgbClr val="FFFFFF"/>
                </a:solidFill>
                <a:latin typeface="Tahoma"/>
                <a:cs typeface="Tahoma"/>
              </a:rPr>
              <a:t>5  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mo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il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141</a:t>
            </a:r>
            <a:r>
              <a:rPr sz="2600" spc="-37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600" spc="14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2600">
              <a:latin typeface="Tahoma"/>
              <a:cs typeface="Tahoma"/>
            </a:endParaRPr>
          </a:p>
          <a:p>
            <a:pPr marL="573405" marR="5080">
              <a:lnSpc>
                <a:spcPct val="115399"/>
              </a:lnSpc>
            </a:pPr>
            <a:r>
              <a:rPr sz="2600" spc="-100" dirty="0">
                <a:solidFill>
                  <a:srgbClr val="FFFFFF"/>
                </a:solidFill>
                <a:latin typeface="Tahoma"/>
                <a:cs typeface="Tahoma"/>
              </a:rPr>
              <a:t>Median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6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14" dirty="0">
                <a:solidFill>
                  <a:srgbClr val="FFFFFF"/>
                </a:solidFill>
                <a:latin typeface="Tahoma"/>
                <a:cs typeface="Tahoma"/>
              </a:rPr>
              <a:t>pixel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45" dirty="0">
                <a:solidFill>
                  <a:srgbClr val="FFFFFF"/>
                </a:solidFill>
                <a:latin typeface="Tahoma"/>
                <a:cs typeface="Tahoma"/>
              </a:rPr>
              <a:t>resolution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height: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75" dirty="0">
                <a:solidFill>
                  <a:srgbClr val="FFFFFF"/>
                </a:solidFill>
                <a:latin typeface="Tahoma"/>
                <a:cs typeface="Tahoma"/>
              </a:rPr>
              <a:t>564.0 </a:t>
            </a:r>
            <a:r>
              <a:rPr sz="26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2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lu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6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1247</a:t>
            </a:r>
            <a:r>
              <a:rPr sz="2600" spc="-37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600" spc="100" dirty="0">
                <a:solidFill>
                  <a:srgbClr val="FFFFFF"/>
                </a:solidFill>
                <a:latin typeface="Tahoma"/>
                <a:cs typeface="Tahoma"/>
              </a:rPr>
              <a:t>0  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214</a:t>
            </a:r>
            <a:r>
              <a:rPr sz="2600" spc="-4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2600" spc="-37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600" spc="1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7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endParaRPr sz="2600">
              <a:latin typeface="Tahoma"/>
              <a:cs typeface="Tahoma"/>
            </a:endParaRPr>
          </a:p>
          <a:p>
            <a:pPr marL="573405" marR="869315">
              <a:lnSpc>
                <a:spcPct val="115399"/>
              </a:lnSpc>
            </a:pP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12</a:t>
            </a:r>
            <a:r>
              <a:rPr sz="2600" spc="-37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600" spc="14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600" spc="15" dirty="0">
                <a:solidFill>
                  <a:srgbClr val="FFFFFF"/>
                </a:solidFill>
                <a:latin typeface="Tahoma"/>
                <a:cs typeface="Tahoma"/>
              </a:rPr>
              <a:t>m  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6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2600" spc="-37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600" spc="14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600" spc="15" dirty="0">
                <a:solidFill>
                  <a:srgbClr val="FFFFFF"/>
                </a:solidFill>
                <a:latin typeface="Tahoma"/>
                <a:cs typeface="Tahoma"/>
              </a:rPr>
              <a:t>m  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2600" spc="-37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600" spc="1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600">
              <a:latin typeface="Tahoma"/>
              <a:cs typeface="Tahoma"/>
            </a:endParaRPr>
          </a:p>
          <a:p>
            <a:pPr marL="12700" marR="189865" indent="561340">
              <a:lnSpc>
                <a:spcPct val="115399"/>
              </a:lnSpc>
            </a:pPr>
            <a:r>
              <a:rPr sz="2600" spc="-36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2600" spc="-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mo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il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iu</a:t>
            </a:r>
            <a:r>
              <a:rPr sz="2600" spc="15" dirty="0">
                <a:solidFill>
                  <a:srgbClr val="FFFFFF"/>
                </a:solidFill>
                <a:latin typeface="Tahoma"/>
                <a:cs typeface="Tahoma"/>
              </a:rPr>
              <a:t>m  </a:t>
            </a:r>
            <a:r>
              <a:rPr sz="2600" spc="-145" dirty="0">
                <a:solidFill>
                  <a:srgbClr val="FFFFFF"/>
                </a:solidFill>
                <a:latin typeface="Tahoma"/>
                <a:cs typeface="Tahoma"/>
              </a:rPr>
              <a:t>cost)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07378" cy="51444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9954" y="6303446"/>
            <a:ext cx="4948045" cy="398355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1036" y="0"/>
              <a:ext cx="8086963" cy="50281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86362" y="3174429"/>
              <a:ext cx="10814688" cy="60826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431670"/>
              <a:ext cx="7157099" cy="48553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95357" y="4477500"/>
              <a:ext cx="5190490" cy="3578225"/>
            </a:xfrm>
            <a:custGeom>
              <a:avLst/>
              <a:gdLst/>
              <a:ahLst/>
              <a:cxnLst/>
              <a:rect l="l" t="t" r="r" b="b"/>
              <a:pathLst>
                <a:path w="5190490" h="3578225">
                  <a:moveTo>
                    <a:pt x="4750120" y="3578082"/>
                  </a:moveTo>
                  <a:lnTo>
                    <a:pt x="440262" y="3578082"/>
                  </a:lnTo>
                  <a:lnTo>
                    <a:pt x="392388" y="3575491"/>
                  </a:lnTo>
                  <a:lnTo>
                    <a:pt x="345983" y="3567901"/>
                  </a:lnTo>
                  <a:lnTo>
                    <a:pt x="301319" y="3555583"/>
                  </a:lnTo>
                  <a:lnTo>
                    <a:pt x="258668" y="3538809"/>
                  </a:lnTo>
                  <a:lnTo>
                    <a:pt x="218301" y="3517849"/>
                  </a:lnTo>
                  <a:lnTo>
                    <a:pt x="180489" y="3492976"/>
                  </a:lnTo>
                  <a:lnTo>
                    <a:pt x="145505" y="3464461"/>
                  </a:lnTo>
                  <a:lnTo>
                    <a:pt x="113620" y="3432576"/>
                  </a:lnTo>
                  <a:lnTo>
                    <a:pt x="85105" y="3397592"/>
                  </a:lnTo>
                  <a:lnTo>
                    <a:pt x="60232" y="3359781"/>
                  </a:lnTo>
                  <a:lnTo>
                    <a:pt x="39272" y="3319413"/>
                  </a:lnTo>
                  <a:lnTo>
                    <a:pt x="22498" y="3276762"/>
                  </a:lnTo>
                  <a:lnTo>
                    <a:pt x="10180" y="3232098"/>
                  </a:lnTo>
                  <a:lnTo>
                    <a:pt x="2590" y="3185693"/>
                  </a:lnTo>
                  <a:lnTo>
                    <a:pt x="0" y="3137819"/>
                  </a:lnTo>
                  <a:lnTo>
                    <a:pt x="0" y="440262"/>
                  </a:lnTo>
                  <a:lnTo>
                    <a:pt x="2590" y="392388"/>
                  </a:lnTo>
                  <a:lnTo>
                    <a:pt x="10180" y="345983"/>
                  </a:lnTo>
                  <a:lnTo>
                    <a:pt x="22498" y="301319"/>
                  </a:lnTo>
                  <a:lnTo>
                    <a:pt x="39272" y="258668"/>
                  </a:lnTo>
                  <a:lnTo>
                    <a:pt x="60232" y="218301"/>
                  </a:lnTo>
                  <a:lnTo>
                    <a:pt x="85105" y="180489"/>
                  </a:lnTo>
                  <a:lnTo>
                    <a:pt x="113620" y="145505"/>
                  </a:lnTo>
                  <a:lnTo>
                    <a:pt x="145505" y="113620"/>
                  </a:lnTo>
                  <a:lnTo>
                    <a:pt x="180489" y="85105"/>
                  </a:lnTo>
                  <a:lnTo>
                    <a:pt x="218301" y="60232"/>
                  </a:lnTo>
                  <a:lnTo>
                    <a:pt x="258668" y="39272"/>
                  </a:lnTo>
                  <a:lnTo>
                    <a:pt x="301319" y="22498"/>
                  </a:lnTo>
                  <a:lnTo>
                    <a:pt x="345983" y="10180"/>
                  </a:lnTo>
                  <a:lnTo>
                    <a:pt x="392388" y="2590"/>
                  </a:lnTo>
                  <a:lnTo>
                    <a:pt x="440262" y="0"/>
                  </a:lnTo>
                  <a:lnTo>
                    <a:pt x="4750120" y="0"/>
                  </a:lnTo>
                  <a:lnTo>
                    <a:pt x="4797995" y="2590"/>
                  </a:lnTo>
                  <a:lnTo>
                    <a:pt x="4844400" y="10180"/>
                  </a:lnTo>
                  <a:lnTo>
                    <a:pt x="4889064" y="22498"/>
                  </a:lnTo>
                  <a:lnTo>
                    <a:pt x="4931715" y="39272"/>
                  </a:lnTo>
                  <a:lnTo>
                    <a:pt x="4972082" y="60232"/>
                  </a:lnTo>
                  <a:lnTo>
                    <a:pt x="5009894" y="85105"/>
                  </a:lnTo>
                  <a:lnTo>
                    <a:pt x="5044878" y="113620"/>
                  </a:lnTo>
                  <a:lnTo>
                    <a:pt x="5076763" y="145505"/>
                  </a:lnTo>
                  <a:lnTo>
                    <a:pt x="5105278" y="180489"/>
                  </a:lnTo>
                  <a:lnTo>
                    <a:pt x="5130151" y="218301"/>
                  </a:lnTo>
                  <a:lnTo>
                    <a:pt x="5151111" y="258668"/>
                  </a:lnTo>
                  <a:lnTo>
                    <a:pt x="5167885" y="301319"/>
                  </a:lnTo>
                  <a:lnTo>
                    <a:pt x="5180203" y="345983"/>
                  </a:lnTo>
                  <a:lnTo>
                    <a:pt x="5187793" y="392388"/>
                  </a:lnTo>
                  <a:lnTo>
                    <a:pt x="5190383" y="440262"/>
                  </a:lnTo>
                  <a:lnTo>
                    <a:pt x="5190383" y="3137819"/>
                  </a:lnTo>
                  <a:lnTo>
                    <a:pt x="5187793" y="3185693"/>
                  </a:lnTo>
                  <a:lnTo>
                    <a:pt x="5180203" y="3232098"/>
                  </a:lnTo>
                  <a:lnTo>
                    <a:pt x="5167885" y="3276762"/>
                  </a:lnTo>
                  <a:lnTo>
                    <a:pt x="5151111" y="3319413"/>
                  </a:lnTo>
                  <a:lnTo>
                    <a:pt x="5130151" y="3359781"/>
                  </a:lnTo>
                  <a:lnTo>
                    <a:pt x="5105278" y="3397592"/>
                  </a:lnTo>
                  <a:lnTo>
                    <a:pt x="5076763" y="3432576"/>
                  </a:lnTo>
                  <a:lnTo>
                    <a:pt x="5044878" y="3464461"/>
                  </a:lnTo>
                  <a:lnTo>
                    <a:pt x="5009894" y="3492976"/>
                  </a:lnTo>
                  <a:lnTo>
                    <a:pt x="4972082" y="3517849"/>
                  </a:lnTo>
                  <a:lnTo>
                    <a:pt x="4931715" y="3538809"/>
                  </a:lnTo>
                  <a:lnTo>
                    <a:pt x="4889064" y="3555583"/>
                  </a:lnTo>
                  <a:lnTo>
                    <a:pt x="4844400" y="3567901"/>
                  </a:lnTo>
                  <a:lnTo>
                    <a:pt x="4797995" y="3575491"/>
                  </a:lnTo>
                  <a:lnTo>
                    <a:pt x="4750120" y="3578082"/>
                  </a:lnTo>
                  <a:close/>
                </a:path>
              </a:pathLst>
            </a:custGeom>
            <a:solidFill>
              <a:srgbClr val="12294E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6829" y="2363435"/>
              <a:ext cx="734060" cy="180975"/>
            </a:xfrm>
            <a:custGeom>
              <a:avLst/>
              <a:gdLst/>
              <a:ahLst/>
              <a:cxnLst/>
              <a:rect l="l" t="t" r="r" b="b"/>
              <a:pathLst>
                <a:path w="734060" h="180975">
                  <a:moveTo>
                    <a:pt x="0" y="0"/>
                  </a:moveTo>
                  <a:lnTo>
                    <a:pt x="733715" y="0"/>
                  </a:lnTo>
                  <a:lnTo>
                    <a:pt x="733715" y="180974"/>
                  </a:lnTo>
                  <a:lnTo>
                    <a:pt x="0" y="180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45235" y="2363435"/>
              <a:ext cx="2114549" cy="21145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4839" y="4860739"/>
              <a:ext cx="104775" cy="1047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4839" y="5317939"/>
              <a:ext cx="104775" cy="1047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4839" y="5775139"/>
              <a:ext cx="104775" cy="1047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4839" y="6232339"/>
              <a:ext cx="104775" cy="1047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4839" y="6689539"/>
              <a:ext cx="104775" cy="1047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4839" y="7146739"/>
              <a:ext cx="104775" cy="1047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4839" y="7603938"/>
              <a:ext cx="104775" cy="104774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221681" y="931181"/>
            <a:ext cx="2448560" cy="1247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0" spc="440" dirty="0"/>
              <a:t>M</a:t>
            </a:r>
            <a:r>
              <a:rPr sz="8000" spc="-465" dirty="0"/>
              <a:t>o</a:t>
            </a:r>
            <a:r>
              <a:rPr sz="8000" spc="-390" dirty="0"/>
              <a:t>d</a:t>
            </a:r>
            <a:r>
              <a:rPr sz="8000" spc="-254" dirty="0"/>
              <a:t>e</a:t>
            </a:r>
            <a:endParaRPr sz="8000"/>
          </a:p>
        </p:txBody>
      </p:sp>
      <p:sp>
        <p:nvSpPr>
          <p:cNvPr id="19" name="object 19"/>
          <p:cNvSpPr txBox="1"/>
          <p:nvPr/>
        </p:nvSpPr>
        <p:spPr>
          <a:xfrm>
            <a:off x="3067619" y="4609266"/>
            <a:ext cx="3213735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10209">
              <a:lnSpc>
                <a:spcPct val="115399"/>
              </a:lnSpc>
              <a:spcBef>
                <a:spcPts val="100"/>
              </a:spcBef>
            </a:pPr>
            <a:r>
              <a:rPr sz="2600" spc="1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1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600" spc="-34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spc="-229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3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2600" spc="-3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600" spc="-36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20" dirty="0">
                <a:solidFill>
                  <a:srgbClr val="FFFFFF"/>
                </a:solidFill>
                <a:latin typeface="Trebuchet MS"/>
                <a:cs typeface="Trebuchet MS"/>
              </a:rPr>
              <a:t>[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]  </a:t>
            </a:r>
            <a:r>
              <a:rPr sz="2600" spc="1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1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3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36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20" dirty="0">
                <a:solidFill>
                  <a:srgbClr val="FFFFFF"/>
                </a:solidFill>
                <a:latin typeface="Trebuchet MS"/>
                <a:cs typeface="Trebuchet MS"/>
              </a:rPr>
              <a:t>[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]  </a:t>
            </a:r>
            <a:r>
              <a:rPr sz="2600" spc="1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1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9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36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20" dirty="0">
                <a:solidFill>
                  <a:srgbClr val="FFFFFF"/>
                </a:solidFill>
                <a:latin typeface="Trebuchet MS"/>
                <a:cs typeface="Trebuchet MS"/>
              </a:rPr>
              <a:t>[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]  </a:t>
            </a:r>
            <a:r>
              <a:rPr sz="2600" spc="1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1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2600" spc="-6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36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20" dirty="0">
                <a:solidFill>
                  <a:srgbClr val="FFFFFF"/>
                </a:solidFill>
                <a:latin typeface="Trebuchet MS"/>
                <a:cs typeface="Trebuchet MS"/>
              </a:rPr>
              <a:t>[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600" spc="-140" dirty="0">
                <a:solidFill>
                  <a:srgbClr val="FFFFFF"/>
                </a:solidFill>
                <a:latin typeface="Trebuchet MS"/>
                <a:cs typeface="Trebuchet MS"/>
              </a:rPr>
              <a:t>]</a:t>
            </a:r>
            <a:endParaRPr sz="2600">
              <a:latin typeface="Trebuchet MS"/>
              <a:cs typeface="Trebuchet MS"/>
            </a:endParaRPr>
          </a:p>
          <a:p>
            <a:pPr marL="74930" marR="5080" indent="-62865">
              <a:lnSpc>
                <a:spcPct val="115399"/>
              </a:lnSpc>
            </a:pPr>
            <a:r>
              <a:rPr sz="2600" spc="1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1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spc="-2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2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2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229" dirty="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36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20" dirty="0">
                <a:solidFill>
                  <a:srgbClr val="FFFFFF"/>
                </a:solidFill>
                <a:latin typeface="Trebuchet MS"/>
                <a:cs typeface="Trebuchet MS"/>
              </a:rPr>
              <a:t>[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]  </a:t>
            </a:r>
            <a:r>
              <a:rPr sz="2600" spc="1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1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7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600" spc="-3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29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600" spc="-3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36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20" dirty="0">
                <a:solidFill>
                  <a:srgbClr val="FFFFFF"/>
                </a:solidFill>
                <a:latin typeface="Trebuchet MS"/>
                <a:cs typeface="Trebuchet MS"/>
              </a:rPr>
              <a:t>[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600" spc="-140" dirty="0">
                <a:solidFill>
                  <a:srgbClr val="FFFFFF"/>
                </a:solidFill>
                <a:latin typeface="Trebuchet MS"/>
                <a:cs typeface="Trebuchet MS"/>
              </a:rPr>
              <a:t>]</a:t>
            </a:r>
            <a:endParaRPr sz="2600">
              <a:latin typeface="Trebuchet MS"/>
              <a:cs typeface="Trebuchet MS"/>
            </a:endParaRPr>
          </a:p>
          <a:p>
            <a:pPr marL="74930">
              <a:lnSpc>
                <a:spcPct val="100000"/>
              </a:lnSpc>
              <a:spcBef>
                <a:spcPts val="480"/>
              </a:spcBef>
            </a:pPr>
            <a:r>
              <a:rPr sz="2600" spc="1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1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2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3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2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3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229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36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6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20" dirty="0">
                <a:solidFill>
                  <a:srgbClr val="FFFFFF"/>
                </a:solidFill>
                <a:latin typeface="Trebuchet MS"/>
                <a:cs typeface="Trebuchet MS"/>
              </a:rPr>
              <a:t>[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600" spc="-140" dirty="0">
                <a:solidFill>
                  <a:srgbClr val="FFFFFF"/>
                </a:solidFill>
                <a:latin typeface="Trebuchet MS"/>
                <a:cs typeface="Trebuchet MS"/>
              </a:rPr>
              <a:t>]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07378" cy="489630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9954" y="6303446"/>
            <a:ext cx="4948045" cy="398355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01036" y="0"/>
            <a:ext cx="8086963" cy="502813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18284825" cy="10287000"/>
            <a:chOff x="0" y="0"/>
            <a:chExt cx="18284825" cy="1028700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143500"/>
              <a:ext cx="7497528" cy="51434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7605" y="0"/>
              <a:ext cx="11786909" cy="102869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21412" y="3418180"/>
              <a:ext cx="734060" cy="180975"/>
            </a:xfrm>
            <a:custGeom>
              <a:avLst/>
              <a:gdLst/>
              <a:ahLst/>
              <a:cxnLst/>
              <a:rect l="l" t="t" r="r" b="b"/>
              <a:pathLst>
                <a:path w="734060" h="180975">
                  <a:moveTo>
                    <a:pt x="0" y="0"/>
                  </a:moveTo>
                  <a:lnTo>
                    <a:pt x="733715" y="0"/>
                  </a:lnTo>
                  <a:lnTo>
                    <a:pt x="733715" y="180974"/>
                  </a:lnTo>
                  <a:lnTo>
                    <a:pt x="0" y="180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8327" y="441295"/>
            <a:ext cx="3914775" cy="101566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0" dirty="0"/>
              <a:t>C</a:t>
            </a:r>
            <a:r>
              <a:rPr sz="6500" spc="-390" dirty="0"/>
              <a:t>o</a:t>
            </a:r>
            <a:r>
              <a:rPr sz="6500" spc="-229" dirty="0"/>
              <a:t>r</a:t>
            </a:r>
            <a:r>
              <a:rPr lang="en-IN" sz="6500" spc="-315" dirty="0"/>
              <a:t>r</a:t>
            </a:r>
            <a:r>
              <a:rPr sz="6500" spc="-675" dirty="0"/>
              <a:t>e</a:t>
            </a:r>
            <a:r>
              <a:rPr sz="6500" spc="-300" dirty="0"/>
              <a:t>l</a:t>
            </a:r>
            <a:r>
              <a:rPr sz="6500" spc="-360" dirty="0"/>
              <a:t>a</a:t>
            </a:r>
            <a:r>
              <a:rPr sz="6500" spc="-545" dirty="0"/>
              <a:t>t</a:t>
            </a:r>
            <a:r>
              <a:rPr sz="6500" spc="-755" dirty="0"/>
              <a:t>i</a:t>
            </a:r>
            <a:r>
              <a:rPr sz="6500" spc="-390" dirty="0"/>
              <a:t>o</a:t>
            </a:r>
            <a:r>
              <a:rPr sz="6500" spc="-25" dirty="0"/>
              <a:t>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18327" y="1174720"/>
            <a:ext cx="5397500" cy="1783080"/>
          </a:xfrm>
          <a:prstGeom prst="rect">
            <a:avLst/>
          </a:prstGeom>
        </p:spPr>
        <p:txBody>
          <a:bodyPr vert="horz" wrap="square" lIns="0" tIns="302895" rIns="0" bIns="0" rtlCol="0">
            <a:spAutoFit/>
          </a:bodyPr>
          <a:lstStyle/>
          <a:p>
            <a:pPr marL="12700" marR="5080">
              <a:lnSpc>
                <a:spcPct val="71800"/>
              </a:lnSpc>
              <a:spcBef>
                <a:spcPts val="2385"/>
              </a:spcBef>
            </a:pPr>
            <a:r>
              <a:rPr sz="6500" b="1" spc="-570" dirty="0">
                <a:solidFill>
                  <a:srgbClr val="12294E"/>
                </a:solidFill>
                <a:latin typeface="Trebuchet MS"/>
                <a:cs typeface="Trebuchet MS"/>
              </a:rPr>
              <a:t>matrix:</a:t>
            </a:r>
            <a:r>
              <a:rPr sz="6500" b="1" spc="16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6500" b="1" spc="-480" dirty="0">
                <a:solidFill>
                  <a:srgbClr val="12294E"/>
                </a:solidFill>
                <a:latin typeface="Trebuchet MS"/>
                <a:cs typeface="Trebuchet MS"/>
              </a:rPr>
              <a:t>internal </a:t>
            </a:r>
            <a:r>
              <a:rPr sz="6500" b="1" spc="-200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6500" b="1" spc="-450" dirty="0">
                <a:solidFill>
                  <a:srgbClr val="12294E"/>
                </a:solidFill>
                <a:latin typeface="Trebuchet MS"/>
                <a:cs typeface="Trebuchet MS"/>
              </a:rPr>
              <a:t>features</a:t>
            </a:r>
            <a:endParaRPr sz="65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8327" y="3872827"/>
            <a:ext cx="5384165" cy="535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>
              <a:lnSpc>
                <a:spcPct val="115100"/>
              </a:lnSpc>
              <a:spcBef>
                <a:spcPts val="100"/>
              </a:spcBef>
            </a:pPr>
            <a:r>
              <a:rPr sz="3800" b="1" spc="-220" dirty="0">
                <a:solidFill>
                  <a:srgbClr val="12294E"/>
                </a:solidFill>
                <a:latin typeface="Trebuchet MS"/>
                <a:cs typeface="Trebuchet MS"/>
              </a:rPr>
              <a:t>The </a:t>
            </a:r>
            <a:r>
              <a:rPr sz="3800" b="1" spc="-200" dirty="0">
                <a:solidFill>
                  <a:srgbClr val="12294E"/>
                </a:solidFill>
                <a:latin typeface="Trebuchet MS"/>
                <a:cs typeface="Trebuchet MS"/>
              </a:rPr>
              <a:t>given </a:t>
            </a:r>
            <a:r>
              <a:rPr sz="3800" b="1" spc="-225" dirty="0">
                <a:solidFill>
                  <a:srgbClr val="12294E"/>
                </a:solidFill>
                <a:latin typeface="Trebuchet MS"/>
                <a:cs typeface="Trebuchet MS"/>
              </a:rPr>
              <a:t>heatmap </a:t>
            </a:r>
            <a:r>
              <a:rPr sz="3800" b="1" spc="-75" dirty="0">
                <a:solidFill>
                  <a:srgbClr val="12294E"/>
                </a:solidFill>
                <a:latin typeface="Trebuchet MS"/>
                <a:cs typeface="Trebuchet MS"/>
              </a:rPr>
              <a:t>shows </a:t>
            </a:r>
            <a:r>
              <a:rPr sz="3800" b="1" spc="-113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800" b="1" spc="-31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800" b="1" spc="-295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3800" b="1" spc="-125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800" b="1" spc="36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800" b="1" spc="-420" dirty="0" err="1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3800" b="1" spc="-229" dirty="0" err="1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800" b="1" spc="-135" dirty="0" err="1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lang="en-IN" sz="3800" b="1" spc="-135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800" b="1" spc="-39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800" b="1" spc="-175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3800" b="1" spc="-215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800" b="1" spc="-31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800" b="1" spc="-430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800" b="1" spc="-229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800" b="1" spc="-25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800" b="1" spc="36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800" b="1" spc="-195" dirty="0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r>
              <a:rPr sz="3800" b="1" spc="-39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800" b="1" spc="-31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800" b="1" spc="-5" dirty="0">
                <a:solidFill>
                  <a:srgbClr val="12294E"/>
                </a:solidFill>
                <a:latin typeface="Trebuchet MS"/>
                <a:cs typeface="Trebuchet MS"/>
              </a:rPr>
              <a:t>w</a:t>
            </a:r>
            <a:r>
              <a:rPr sz="3800" b="1" spc="-390" dirty="0">
                <a:solidFill>
                  <a:srgbClr val="12294E"/>
                </a:solidFill>
                <a:latin typeface="Trebuchet MS"/>
                <a:cs typeface="Trebuchet MS"/>
              </a:rPr>
              <a:t>ee</a:t>
            </a:r>
            <a:r>
              <a:rPr sz="3800" b="1" spc="-25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800" b="1" spc="36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800" b="1" spc="35" dirty="0">
                <a:solidFill>
                  <a:srgbClr val="12294E"/>
                </a:solidFill>
                <a:latin typeface="Trebuchet MS"/>
                <a:cs typeface="Trebuchet MS"/>
              </a:rPr>
              <a:t>a  </a:t>
            </a:r>
            <a:r>
              <a:rPr sz="3800" b="1" spc="-200" dirty="0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sz="3800" b="1" spc="-229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800" b="1" spc="-195" dirty="0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r>
              <a:rPr sz="3800" b="1" spc="-430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800" b="1" spc="-175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3800" b="1" spc="-39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800" b="1" spc="-215" dirty="0">
                <a:solidFill>
                  <a:srgbClr val="12294E"/>
                </a:solidFill>
                <a:latin typeface="Trebuchet MS"/>
                <a:cs typeface="Trebuchet MS"/>
              </a:rPr>
              <a:t>'</a:t>
            </a:r>
            <a:r>
              <a:rPr sz="3800" b="1" spc="21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800" b="1" spc="-6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800" b="1" spc="-200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3800" b="1" spc="-40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800" b="1" spc="-430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800" b="1" spc="-420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3800" b="1" spc="-125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800" b="1" spc="-6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800" b="1" spc="-40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800" b="1" spc="-215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800" b="1" spc="-29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800" b="1" spc="120" dirty="0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sz="3800" b="1" spc="-125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800" b="1" spc="-6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800" b="1" spc="-215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800" b="1" spc="-29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800" b="1" spc="70" dirty="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sz="3800" b="1" spc="-6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800" b="1" spc="-430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800" b="1" spc="-31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800" b="1" spc="-215" dirty="0">
                <a:solidFill>
                  <a:srgbClr val="12294E"/>
                </a:solidFill>
                <a:latin typeface="Trebuchet MS"/>
                <a:cs typeface="Trebuchet MS"/>
              </a:rPr>
              <a:t>'</a:t>
            </a:r>
            <a:r>
              <a:rPr sz="3800" b="1" spc="170" dirty="0">
                <a:solidFill>
                  <a:srgbClr val="12294E"/>
                </a:solidFill>
                <a:latin typeface="Trebuchet MS"/>
                <a:cs typeface="Trebuchet MS"/>
              </a:rPr>
              <a:t>s  </a:t>
            </a:r>
            <a:r>
              <a:rPr sz="3800" b="1" spc="-430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800" b="1" spc="-29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800" b="1" spc="-31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800" b="1" spc="-39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800" b="1" spc="-40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800" b="1" spc="-29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800" b="1" spc="-215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800" b="1" spc="90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3800" b="1" spc="-64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800" b="1" spc="-290" dirty="0">
                <a:solidFill>
                  <a:srgbClr val="12294E"/>
                </a:solidFill>
                <a:latin typeface="Trebuchet MS"/>
                <a:cs typeface="Trebuchet MS"/>
              </a:rPr>
              <a:t>f</a:t>
            </a:r>
            <a:r>
              <a:rPr sz="3800" b="1" spc="-39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800" b="1" spc="-215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800" b="1" spc="-310" dirty="0">
                <a:solidFill>
                  <a:srgbClr val="12294E"/>
                </a:solidFill>
                <a:latin typeface="Trebuchet MS"/>
                <a:cs typeface="Trebuchet MS"/>
              </a:rPr>
              <a:t>u</a:t>
            </a:r>
            <a:r>
              <a:rPr sz="3800" b="1" spc="-31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800" b="1" spc="-310" dirty="0">
                <a:solidFill>
                  <a:srgbClr val="12294E"/>
                </a:solidFill>
                <a:latin typeface="Trebuchet MS"/>
                <a:cs typeface="Trebuchet MS"/>
              </a:rPr>
              <a:t>u</a:t>
            </a:r>
            <a:r>
              <a:rPr sz="3800" b="1" spc="-40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800" b="1" spc="-39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800" b="1" spc="-50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800" b="1" spc="-455" dirty="0">
                <a:solidFill>
                  <a:srgbClr val="12294E"/>
                </a:solidFill>
                <a:latin typeface="Trebuchet MS"/>
                <a:cs typeface="Trebuchet MS"/>
              </a:rPr>
              <a:t>.</a:t>
            </a:r>
            <a:endParaRPr sz="3800" dirty="0">
              <a:latin typeface="Trebuchet MS"/>
              <a:cs typeface="Trebuchet MS"/>
            </a:endParaRPr>
          </a:p>
          <a:p>
            <a:pPr marL="12700" marR="5080">
              <a:lnSpc>
                <a:spcPct val="115100"/>
              </a:lnSpc>
            </a:pPr>
            <a:r>
              <a:rPr sz="3800" b="1" spc="240" dirty="0">
                <a:solidFill>
                  <a:srgbClr val="12294E"/>
                </a:solidFill>
                <a:latin typeface="Trebuchet MS"/>
                <a:cs typeface="Trebuchet MS"/>
              </a:rPr>
              <a:t>We </a:t>
            </a:r>
            <a:r>
              <a:rPr sz="3800" b="1" spc="-220" dirty="0">
                <a:solidFill>
                  <a:srgbClr val="12294E"/>
                </a:solidFill>
                <a:latin typeface="Trebuchet MS"/>
                <a:cs typeface="Trebuchet MS"/>
              </a:rPr>
              <a:t>can </a:t>
            </a:r>
            <a:r>
              <a:rPr sz="3800" b="1" spc="-260" dirty="0">
                <a:solidFill>
                  <a:srgbClr val="12294E"/>
                </a:solidFill>
                <a:latin typeface="Trebuchet MS"/>
                <a:cs typeface="Trebuchet MS"/>
              </a:rPr>
              <a:t>clearly </a:t>
            </a:r>
            <a:r>
              <a:rPr sz="3800" b="1" spc="-190" dirty="0">
                <a:solidFill>
                  <a:srgbClr val="12294E"/>
                </a:solidFill>
                <a:latin typeface="Trebuchet MS"/>
                <a:cs typeface="Trebuchet MS"/>
              </a:rPr>
              <a:t>see </a:t>
            </a:r>
            <a:r>
              <a:rPr sz="3800" b="1" spc="-220" dirty="0">
                <a:solidFill>
                  <a:srgbClr val="12294E"/>
                </a:solidFill>
                <a:latin typeface="Trebuchet MS"/>
                <a:cs typeface="Trebuchet MS"/>
              </a:rPr>
              <a:t>that </a:t>
            </a:r>
            <a:r>
              <a:rPr sz="3800" b="1" spc="50" dirty="0">
                <a:solidFill>
                  <a:srgbClr val="12294E"/>
                </a:solidFill>
                <a:latin typeface="Trebuchet MS"/>
                <a:cs typeface="Trebuchet MS"/>
              </a:rPr>
              <a:t>a </a:t>
            </a:r>
            <a:r>
              <a:rPr sz="3800" b="1" spc="5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800" b="1" spc="-225" dirty="0">
                <a:solidFill>
                  <a:srgbClr val="12294E"/>
                </a:solidFill>
                <a:latin typeface="Trebuchet MS"/>
                <a:cs typeface="Trebuchet MS"/>
              </a:rPr>
              <a:t>mobile </a:t>
            </a:r>
            <a:r>
              <a:rPr sz="3800" b="1" spc="-315" dirty="0">
                <a:solidFill>
                  <a:srgbClr val="12294E"/>
                </a:solidFill>
                <a:latin typeface="Trebuchet MS"/>
                <a:cs typeface="Trebuchet MS"/>
              </a:rPr>
              <a:t>price</a:t>
            </a:r>
            <a:r>
              <a:rPr sz="3800" b="1" spc="-3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800" b="1" spc="-180" dirty="0">
                <a:solidFill>
                  <a:srgbClr val="12294E"/>
                </a:solidFill>
                <a:latin typeface="Trebuchet MS"/>
                <a:cs typeface="Trebuchet MS"/>
              </a:rPr>
              <a:t>range </a:t>
            </a:r>
            <a:r>
              <a:rPr sz="3800" b="1" spc="-100" dirty="0">
                <a:solidFill>
                  <a:srgbClr val="12294E"/>
                </a:solidFill>
                <a:latin typeface="Trebuchet MS"/>
                <a:cs typeface="Trebuchet MS"/>
              </a:rPr>
              <a:t>has </a:t>
            </a:r>
            <a:r>
              <a:rPr sz="3800" b="1" spc="50" dirty="0">
                <a:solidFill>
                  <a:srgbClr val="12294E"/>
                </a:solidFill>
                <a:latin typeface="Trebuchet MS"/>
                <a:cs typeface="Trebuchet MS"/>
              </a:rPr>
              <a:t>a </a:t>
            </a:r>
            <a:r>
              <a:rPr sz="3800" b="1" spc="5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800" b="1" spc="-50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800" b="1" spc="-31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800" b="1" spc="-40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800" b="1" spc="-229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800" b="1" spc="-29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800" b="1" spc="385" dirty="0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sz="3800" b="1" dirty="0">
                <a:solidFill>
                  <a:srgbClr val="12294E"/>
                </a:solidFill>
                <a:latin typeface="Trebuchet MS"/>
                <a:cs typeface="Trebuchet MS"/>
              </a:rPr>
              <a:t>   </a:t>
            </a:r>
            <a:r>
              <a:rPr sz="3800" b="1" spc="-40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800" b="1" spc="-420" dirty="0" err="1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3800" b="1" spc="-229" dirty="0" err="1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800" b="1" spc="-135" dirty="0" err="1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lang="en-IN" sz="3800" b="1" spc="-135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800" b="1" spc="-39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800" b="1" spc="-175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3800" b="1" spc="-215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800" b="1" spc="-31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800" b="1" spc="-430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800" b="1" spc="-229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800" b="1" spc="-25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800" b="1" dirty="0">
                <a:solidFill>
                  <a:srgbClr val="12294E"/>
                </a:solidFill>
                <a:latin typeface="Trebuchet MS"/>
                <a:cs typeface="Trebuchet MS"/>
              </a:rPr>
              <a:t>   </a:t>
            </a:r>
            <a:r>
              <a:rPr sz="3800" b="1" spc="-40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800" b="1" spc="-5" dirty="0">
                <a:solidFill>
                  <a:srgbClr val="12294E"/>
                </a:solidFill>
                <a:latin typeface="Trebuchet MS"/>
                <a:cs typeface="Trebuchet MS"/>
              </a:rPr>
              <a:t>w</a:t>
            </a:r>
            <a:r>
              <a:rPr sz="3800" b="1" spc="-430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800" b="1" spc="-31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800" b="1" spc="-20" dirty="0">
                <a:solidFill>
                  <a:srgbClr val="12294E"/>
                </a:solidFill>
                <a:latin typeface="Trebuchet MS"/>
                <a:cs typeface="Trebuchet MS"/>
              </a:rPr>
              <a:t>h  RAM.</a:t>
            </a:r>
            <a:endParaRPr sz="3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46" y="6380620"/>
            <a:ext cx="5399405" cy="1907573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12700" marR="5080">
              <a:lnSpc>
                <a:spcPts val="6680"/>
              </a:lnSpc>
              <a:spcBef>
                <a:spcPts val="1475"/>
              </a:spcBef>
            </a:pPr>
            <a:r>
              <a:rPr sz="6500" b="1" spc="-395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6500" b="1" spc="-755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6500" b="1" spc="-49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6500" b="1" spc="-21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6500" b="1" spc="-113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6500" b="1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6500" b="1" spc="-509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6500" b="1" spc="-36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6500" b="1" spc="-695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6500" b="1" spc="-80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6500" b="1" spc="-113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6500" b="1" spc="-700" dirty="0">
                <a:solidFill>
                  <a:srgbClr val="12294E"/>
                </a:solidFill>
                <a:latin typeface="Trebuchet MS"/>
                <a:cs typeface="Trebuchet MS"/>
              </a:rPr>
              <a:t>:  </a:t>
            </a:r>
            <a:r>
              <a:rPr sz="6500" b="1" spc="-65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6500" b="1" spc="165" dirty="0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r>
              <a:rPr sz="6500" b="1" spc="-36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6500" b="1" spc="-80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lang="en-IN" sz="6500" b="1" spc="-370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6500" b="1" spc="-675" dirty="0" err="1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6500" b="1" spc="-695" dirty="0" err="1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6500" b="1" spc="-45" dirty="0" err="1">
                <a:solidFill>
                  <a:srgbClr val="12294E"/>
                </a:solidFill>
                <a:latin typeface="Trebuchet MS"/>
                <a:cs typeface="Trebuchet MS"/>
              </a:rPr>
              <a:t>y</a:t>
            </a:r>
            <a:r>
              <a:rPr sz="6500" b="1" spc="-113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6500" b="1" spc="-459" dirty="0">
                <a:solidFill>
                  <a:srgbClr val="12294E"/>
                </a:solidFill>
                <a:latin typeface="Trebuchet MS"/>
                <a:cs typeface="Trebuchet MS"/>
              </a:rPr>
              <a:t>v</a:t>
            </a:r>
            <a:r>
              <a:rPr sz="6500" b="1" spc="390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6500" b="1" spc="-113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6500" b="1" spc="-20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6500" b="1" spc="-695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6500" b="1" spc="-755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6500" b="1" spc="-72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6500" b="1" spc="-21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endParaRPr sz="6500" dirty="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"/>
            <a:ext cx="4407535" cy="4896485"/>
            <a:chOff x="0" y="1"/>
            <a:chExt cx="4407535" cy="48964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2086217" cy="20862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"/>
              <a:ext cx="4407378" cy="4896303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61321" y="8594777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3346" y="2378049"/>
            <a:ext cx="5264150" cy="3813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300"/>
              </a:lnSpc>
              <a:spcBef>
                <a:spcPts val="100"/>
              </a:spcBef>
            </a:pPr>
            <a:r>
              <a:rPr sz="3600" b="1" spc="395" dirty="0">
                <a:solidFill>
                  <a:srgbClr val="12294E"/>
                </a:solidFill>
                <a:latin typeface="Trebuchet MS"/>
                <a:cs typeface="Trebuchet MS"/>
              </a:rPr>
              <a:t>A </a:t>
            </a:r>
            <a:r>
              <a:rPr sz="3600" b="1" spc="-240" dirty="0">
                <a:solidFill>
                  <a:srgbClr val="12294E"/>
                </a:solidFill>
                <a:latin typeface="Trebuchet MS"/>
                <a:cs typeface="Trebuchet MS"/>
              </a:rPr>
              <a:t>line </a:t>
            </a:r>
            <a:r>
              <a:rPr sz="3600" b="1" spc="-260" dirty="0">
                <a:solidFill>
                  <a:srgbClr val="12294E"/>
                </a:solidFill>
                <a:latin typeface="Trebuchet MS"/>
                <a:cs typeface="Trebuchet MS"/>
              </a:rPr>
              <a:t>chart </a:t>
            </a:r>
            <a:r>
              <a:rPr sz="3600" b="1" spc="-229" dirty="0">
                <a:solidFill>
                  <a:srgbClr val="12294E"/>
                </a:solidFill>
                <a:latin typeface="Trebuchet MS"/>
                <a:cs typeface="Trebuchet MS"/>
              </a:rPr>
              <a:t>between </a:t>
            </a:r>
            <a:r>
              <a:rPr sz="3600" b="1" spc="-265" dirty="0">
                <a:solidFill>
                  <a:srgbClr val="12294E"/>
                </a:solidFill>
                <a:latin typeface="Trebuchet MS"/>
                <a:cs typeface="Trebuchet MS"/>
              </a:rPr>
              <a:t>Price </a:t>
            </a:r>
            <a:r>
              <a:rPr sz="3600" b="1" spc="-26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90" dirty="0">
                <a:solidFill>
                  <a:srgbClr val="12294E"/>
                </a:solidFill>
                <a:latin typeface="Trebuchet MS"/>
                <a:cs typeface="Trebuchet MS"/>
              </a:rPr>
              <a:t>Range 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of </a:t>
            </a:r>
            <a:r>
              <a:rPr sz="3600" b="1" spc="50" dirty="0">
                <a:solidFill>
                  <a:srgbClr val="12294E"/>
                </a:solidFill>
                <a:latin typeface="Trebuchet MS"/>
                <a:cs typeface="Trebuchet MS"/>
              </a:rPr>
              <a:t>a 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mobile </a:t>
            </a:r>
            <a:r>
              <a:rPr sz="3600" b="1" spc="-135" dirty="0">
                <a:solidFill>
                  <a:srgbClr val="12294E"/>
                </a:solidFill>
                <a:latin typeface="Trebuchet MS"/>
                <a:cs typeface="Trebuchet MS"/>
              </a:rPr>
              <a:t>and </a:t>
            </a:r>
            <a:r>
              <a:rPr sz="3600" b="1" spc="-175" dirty="0">
                <a:solidFill>
                  <a:srgbClr val="12294E"/>
                </a:solidFill>
                <a:latin typeface="Trebuchet MS"/>
                <a:cs typeface="Trebuchet MS"/>
              </a:rPr>
              <a:t>it's </a:t>
            </a:r>
            <a:r>
              <a:rPr sz="3600" b="1" spc="-1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85" dirty="0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4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lang="en-IN"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370" dirty="0" err="1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380" dirty="0" err="1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30" dirty="0" err="1">
                <a:solidFill>
                  <a:srgbClr val="12294E"/>
                </a:solidFill>
                <a:latin typeface="Trebuchet MS"/>
                <a:cs typeface="Trebuchet MS"/>
              </a:rPr>
              <a:t>y</a:t>
            </a:r>
            <a:r>
              <a:rPr sz="3600" b="1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2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90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5" dirty="0">
                <a:solidFill>
                  <a:srgbClr val="12294E"/>
                </a:solidFill>
                <a:latin typeface="Trebuchet MS"/>
                <a:cs typeface="Trebuchet MS"/>
              </a:rPr>
              <a:t>w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13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2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4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204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2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280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40" dirty="0">
                <a:solidFill>
                  <a:srgbClr val="12294E"/>
                </a:solidFill>
                <a:latin typeface="Trebuchet MS"/>
                <a:cs typeface="Trebuchet MS"/>
              </a:rPr>
              <a:t>t  </a:t>
            </a:r>
            <a:r>
              <a:rPr sz="3600" b="1" spc="-280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3600" b="1" spc="-409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114" dirty="0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sz="3600" b="1" spc="-280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13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2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280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2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85" dirty="0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4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lang="en-IN"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370" dirty="0" err="1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380" dirty="0" err="1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30" dirty="0" err="1">
                <a:solidFill>
                  <a:srgbClr val="12294E"/>
                </a:solidFill>
                <a:latin typeface="Trebuchet MS"/>
                <a:cs typeface="Trebuchet MS"/>
              </a:rPr>
              <a:t>y</a:t>
            </a:r>
            <a:r>
              <a:rPr sz="3600" b="1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2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90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5" dirty="0">
                <a:solidFill>
                  <a:srgbClr val="12294E"/>
                </a:solidFill>
                <a:latin typeface="Trebuchet MS"/>
                <a:cs typeface="Trebuchet MS"/>
              </a:rPr>
              <a:t>w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r,  </a:t>
            </a:r>
            <a:r>
              <a:rPr sz="3600" b="1" spc="-280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3600" b="1" spc="-409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114" dirty="0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sz="3600" b="1" spc="-280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13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6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5" dirty="0">
                <a:solidFill>
                  <a:srgbClr val="12294E"/>
                </a:solidFill>
                <a:latin typeface="Trebuchet MS"/>
                <a:cs typeface="Trebuchet MS"/>
              </a:rPr>
              <a:t>w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u</a:t>
            </a:r>
            <a:r>
              <a:rPr sz="3600" b="1" spc="-165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3600" b="1" spc="70" dirty="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sz="3600" b="1" spc="-6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85" dirty="0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6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409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204" dirty="0">
                <a:solidFill>
                  <a:srgbClr val="12294E"/>
                </a:solidFill>
                <a:latin typeface="Trebuchet MS"/>
                <a:cs typeface="Trebuchet MS"/>
              </a:rPr>
              <a:t>'</a:t>
            </a:r>
            <a:r>
              <a:rPr sz="3600" b="1" spc="204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6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39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4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430" dirty="0">
                <a:solidFill>
                  <a:srgbClr val="12294E"/>
                </a:solidFill>
                <a:latin typeface="Trebuchet MS"/>
                <a:cs typeface="Trebuchet MS"/>
              </a:rPr>
              <a:t>.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07378" cy="489630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9954" y="6303445"/>
            <a:ext cx="4948045" cy="398355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01036" y="0"/>
            <a:ext cx="8086963" cy="50281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4925547"/>
            <a:ext cx="7380483" cy="53614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811588" cy="190050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86692" y="8419304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32738" y="842992"/>
            <a:ext cx="11791949" cy="89249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83607" y="6443496"/>
            <a:ext cx="6228080" cy="1600200"/>
          </a:xfrm>
          <a:prstGeom prst="rect">
            <a:avLst/>
          </a:prstGeom>
        </p:spPr>
        <p:txBody>
          <a:bodyPr vert="horz" wrap="square" lIns="0" tIns="271780" rIns="0" bIns="0" rtlCol="0">
            <a:spAutoFit/>
          </a:bodyPr>
          <a:lstStyle/>
          <a:p>
            <a:pPr marL="12700" marR="5080">
              <a:lnSpc>
                <a:spcPct val="71900"/>
              </a:lnSpc>
              <a:spcBef>
                <a:spcPts val="2140"/>
              </a:spcBef>
            </a:pPr>
            <a:r>
              <a:rPr sz="6000" b="1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6000" b="1" spc="-350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6000" b="1" spc="-204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lang="en-IN" sz="6000" b="1" spc="-28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6000" b="1" spc="-61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6000" b="1" spc="-270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6000" b="1" spc="-325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6000" b="1" spc="-490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6000" b="1" spc="-680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6000" b="1" spc="-350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6000" b="1" spc="-445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6000" b="1" spc="-715" dirty="0">
                <a:solidFill>
                  <a:srgbClr val="12294E"/>
                </a:solidFill>
                <a:latin typeface="Trebuchet MS"/>
                <a:cs typeface="Trebuchet MS"/>
              </a:rPr>
              <a:t>:</a:t>
            </a:r>
            <a:r>
              <a:rPr sz="6000" b="1" spc="204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6000" b="1" spc="-305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6000" b="1" spc="-625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6000" b="1" spc="-680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6000" b="1" spc="-650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6000" b="1" spc="-130" dirty="0">
                <a:solidFill>
                  <a:srgbClr val="12294E"/>
                </a:solidFill>
                <a:latin typeface="Trebuchet MS"/>
                <a:cs typeface="Trebuchet MS"/>
              </a:rPr>
              <a:t>e  </a:t>
            </a:r>
            <a:r>
              <a:rPr sz="6000" b="1" spc="-625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6000" b="1" spc="-325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6000" b="1" spc="-445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6000" b="1" spc="200" dirty="0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sz="6000" b="1" spc="-19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6000" b="1" spc="-10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6000" b="1" spc="130" dirty="0">
                <a:solidFill>
                  <a:srgbClr val="12294E"/>
                </a:solidFill>
                <a:latin typeface="Trebuchet MS"/>
                <a:cs typeface="Trebuchet MS"/>
              </a:rPr>
              <a:t>&amp;</a:t>
            </a:r>
            <a:r>
              <a:rPr sz="6000" b="1" spc="-10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6000" b="1" spc="-650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6000" b="1" spc="-270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6000" b="1" spc="-350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6000" b="1" spc="-650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6000" b="1" spc="-65" dirty="0">
                <a:solidFill>
                  <a:srgbClr val="12294E"/>
                </a:solidFill>
                <a:latin typeface="Trebuchet MS"/>
                <a:cs typeface="Trebuchet MS"/>
              </a:rPr>
              <a:t>k</a:t>
            </a:r>
            <a:r>
              <a:rPr sz="6000" b="1" spc="-10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6000" b="1" spc="-70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6000" b="1" spc="-305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6000" b="1" spc="-610" dirty="0">
                <a:solidFill>
                  <a:srgbClr val="12294E"/>
                </a:solidFill>
                <a:latin typeface="Trebuchet MS"/>
                <a:cs typeface="Trebuchet MS"/>
              </a:rPr>
              <a:t>ee</a:t>
            </a:r>
            <a:r>
              <a:rPr sz="6000" b="1" spc="125" dirty="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endParaRPr sz="60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3607" y="1905634"/>
            <a:ext cx="5321300" cy="4492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300"/>
              </a:lnSpc>
              <a:spcBef>
                <a:spcPts val="100"/>
              </a:spcBef>
            </a:pPr>
            <a:r>
              <a:rPr sz="3600" b="1" spc="225" dirty="0">
                <a:solidFill>
                  <a:srgbClr val="12294E"/>
                </a:solidFill>
                <a:latin typeface="Trebuchet MS"/>
                <a:cs typeface="Trebuchet MS"/>
              </a:rPr>
              <a:t>We    </a:t>
            </a:r>
            <a:r>
              <a:rPr sz="3600" b="1" spc="-180" dirty="0">
                <a:solidFill>
                  <a:srgbClr val="12294E"/>
                </a:solidFill>
                <a:latin typeface="Trebuchet MS"/>
                <a:cs typeface="Trebuchet MS"/>
              </a:rPr>
              <a:t>see</a:t>
            </a:r>
            <a:r>
              <a:rPr sz="3600" b="1" spc="72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7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50" dirty="0">
                <a:solidFill>
                  <a:srgbClr val="12294E"/>
                </a:solidFill>
                <a:latin typeface="Trebuchet MS"/>
                <a:cs typeface="Trebuchet MS"/>
              </a:rPr>
              <a:t>a   </a:t>
            </a:r>
            <a:r>
              <a:rPr sz="3600" b="1" spc="5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40" dirty="0">
                <a:solidFill>
                  <a:srgbClr val="12294E"/>
                </a:solidFill>
                <a:latin typeface="Trebuchet MS"/>
                <a:cs typeface="Trebuchet MS"/>
              </a:rPr>
              <a:t>positive </a:t>
            </a:r>
            <a:r>
              <a:rPr sz="3600" b="1" spc="-23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395" dirty="0" err="1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3600" b="1" spc="-215" dirty="0" err="1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130" dirty="0" err="1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lang="en-IN" sz="3600" b="1" spc="-175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165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409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2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600" b="1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52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85" dirty="0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5" dirty="0">
                <a:solidFill>
                  <a:srgbClr val="12294E"/>
                </a:solidFill>
                <a:latin typeface="Trebuchet MS"/>
                <a:cs typeface="Trebuchet MS"/>
              </a:rPr>
              <a:t>w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ee</a:t>
            </a:r>
            <a:r>
              <a:rPr sz="3600" b="1" spc="-2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600" b="1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52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39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3600" b="1" spc="-165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39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3600" b="1" spc="-30" dirty="0">
                <a:solidFill>
                  <a:srgbClr val="12294E"/>
                </a:solidFill>
                <a:latin typeface="Trebuchet MS"/>
                <a:cs typeface="Trebuchet MS"/>
              </a:rPr>
              <a:t>k  </a:t>
            </a:r>
            <a:r>
              <a:rPr sz="3600" b="1" spc="-180" dirty="0">
                <a:solidFill>
                  <a:srgbClr val="12294E"/>
                </a:solidFill>
                <a:latin typeface="Trebuchet MS"/>
                <a:cs typeface="Trebuchet MS"/>
              </a:rPr>
              <a:t>speed</a:t>
            </a:r>
            <a:r>
              <a:rPr sz="3600" b="1" spc="-1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35" dirty="0">
                <a:solidFill>
                  <a:srgbClr val="12294E"/>
                </a:solidFill>
                <a:latin typeface="Trebuchet MS"/>
                <a:cs typeface="Trebuchet MS"/>
              </a:rPr>
              <a:t>and</a:t>
            </a:r>
            <a:r>
              <a:rPr sz="3600" b="1" spc="-13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300" dirty="0">
                <a:solidFill>
                  <a:srgbClr val="12294E"/>
                </a:solidFill>
                <a:latin typeface="Trebuchet MS"/>
                <a:cs typeface="Trebuchet MS"/>
              </a:rPr>
              <a:t>price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54" dirty="0">
                <a:solidFill>
                  <a:srgbClr val="12294E"/>
                </a:solidFill>
                <a:latin typeface="Trebuchet MS"/>
                <a:cs typeface="Trebuchet MS"/>
              </a:rPr>
              <a:t>range.</a:t>
            </a:r>
            <a:r>
              <a:rPr sz="3600" b="1" spc="-2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30" dirty="0">
                <a:solidFill>
                  <a:srgbClr val="12294E"/>
                </a:solidFill>
                <a:latin typeface="Trebuchet MS"/>
                <a:cs typeface="Trebuchet MS"/>
              </a:rPr>
              <a:t>In </a:t>
            </a:r>
            <a:r>
              <a:rPr sz="3600" b="1" spc="-10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280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13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19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5" dirty="0">
                <a:solidFill>
                  <a:srgbClr val="12294E"/>
                </a:solidFill>
                <a:latin typeface="Trebuchet MS"/>
                <a:cs typeface="Trebuchet MS"/>
              </a:rPr>
              <a:t>w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180" dirty="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sz="3600" b="1" spc="-4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430" dirty="0">
                <a:solidFill>
                  <a:srgbClr val="12294E"/>
                </a:solidFill>
                <a:latin typeface="Trebuchet MS"/>
                <a:cs typeface="Trebuchet MS"/>
              </a:rPr>
              <a:t>,</a:t>
            </a:r>
            <a:r>
              <a:rPr sz="3600" b="1" spc="-19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204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19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39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3600" b="1" spc="-165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39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3600" b="1" spc="-45" dirty="0">
                <a:solidFill>
                  <a:srgbClr val="12294E"/>
                </a:solidFill>
                <a:latin typeface="Trebuchet MS"/>
                <a:cs typeface="Trebuchet MS"/>
              </a:rPr>
              <a:t>k</a:t>
            </a:r>
            <a:r>
              <a:rPr sz="3600" b="1" spc="-19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4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190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ee</a:t>
            </a:r>
            <a:r>
              <a:rPr sz="3600" b="1" spc="45" dirty="0">
                <a:solidFill>
                  <a:srgbClr val="12294E"/>
                </a:solidFill>
                <a:latin typeface="Trebuchet MS"/>
                <a:cs typeface="Trebuchet MS"/>
              </a:rPr>
              <a:t>d  </a:t>
            </a:r>
            <a:r>
              <a:rPr sz="3600" b="1" spc="-409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-27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600" b="1" spc="-39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4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4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430" dirty="0">
                <a:solidFill>
                  <a:srgbClr val="12294E"/>
                </a:solidFill>
                <a:latin typeface="Trebuchet MS"/>
                <a:cs typeface="Trebuchet MS"/>
              </a:rPr>
              <a:t>,</a:t>
            </a:r>
            <a:r>
              <a:rPr sz="3600" b="1" spc="1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5" dirty="0">
                <a:solidFill>
                  <a:srgbClr val="12294E"/>
                </a:solidFill>
                <a:latin typeface="Trebuchet MS"/>
                <a:cs typeface="Trebuchet MS"/>
              </a:rPr>
              <a:t>w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1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5" dirty="0">
                <a:solidFill>
                  <a:srgbClr val="12294E"/>
                </a:solidFill>
                <a:latin typeface="Trebuchet MS"/>
                <a:cs typeface="Trebuchet MS"/>
              </a:rPr>
              <a:t>w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u</a:t>
            </a:r>
            <a:r>
              <a:rPr sz="3600" b="1" spc="-165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3600" b="1" spc="70" dirty="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sz="3600" b="1" spc="1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275" dirty="0">
                <a:solidFill>
                  <a:srgbClr val="12294E"/>
                </a:solidFill>
                <a:latin typeface="Trebuchet MS"/>
                <a:cs typeface="Trebuchet MS"/>
              </a:rPr>
              <a:t>x</a:t>
            </a:r>
            <a:r>
              <a:rPr sz="3600" b="1" spc="-190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39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3600" b="1" spc="-40" dirty="0">
                <a:solidFill>
                  <a:srgbClr val="12294E"/>
                </a:solidFill>
                <a:latin typeface="Trebuchet MS"/>
                <a:cs typeface="Trebuchet MS"/>
              </a:rPr>
              <a:t>t  </a:t>
            </a:r>
            <a:r>
              <a:rPr sz="3600" b="1" spc="-130" dirty="0">
                <a:solidFill>
                  <a:srgbClr val="12294E"/>
                </a:solidFill>
                <a:latin typeface="Trebuchet MS"/>
                <a:cs typeface="Trebuchet MS"/>
              </a:rPr>
              <a:t>to </a:t>
            </a:r>
            <a:r>
              <a:rPr sz="3600" b="1" spc="-180" dirty="0">
                <a:solidFill>
                  <a:srgbClr val="12294E"/>
                </a:solidFill>
                <a:latin typeface="Trebuchet MS"/>
                <a:cs typeface="Trebuchet MS"/>
              </a:rPr>
              <a:t>see </a:t>
            </a:r>
            <a:r>
              <a:rPr sz="3600" b="1" spc="-110" dirty="0">
                <a:solidFill>
                  <a:srgbClr val="12294E"/>
                </a:solidFill>
                <a:latin typeface="Trebuchet MS"/>
                <a:cs typeface="Trebuchet MS"/>
              </a:rPr>
              <a:t>an </a:t>
            </a:r>
            <a:r>
              <a:rPr sz="3600" b="1" spc="-275" dirty="0">
                <a:solidFill>
                  <a:srgbClr val="12294E"/>
                </a:solidFill>
                <a:latin typeface="Trebuchet MS"/>
                <a:cs typeface="Trebuchet MS"/>
              </a:rPr>
              <a:t>increase 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in </a:t>
            </a:r>
            <a:r>
              <a:rPr sz="3600" b="1" spc="-300" dirty="0">
                <a:solidFill>
                  <a:srgbClr val="12294E"/>
                </a:solidFill>
                <a:latin typeface="Trebuchet MS"/>
                <a:cs typeface="Trebuchet MS"/>
              </a:rPr>
              <a:t>price 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54" dirty="0">
                <a:solidFill>
                  <a:srgbClr val="12294E"/>
                </a:solidFill>
                <a:latin typeface="Trebuchet MS"/>
                <a:cs typeface="Trebuchet MS"/>
              </a:rPr>
              <a:t>range.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4407378" cy="489630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9954" y="6303451"/>
            <a:ext cx="4948045" cy="39835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01036" y="2"/>
            <a:ext cx="8086963" cy="50281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4895370"/>
            <a:ext cx="7160103" cy="539162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3"/>
            <a:ext cx="1811588" cy="19005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46892" y="444579"/>
            <a:ext cx="11125199" cy="86296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10992" y="6225921"/>
            <a:ext cx="6564630" cy="2110129"/>
          </a:xfrm>
          <a:prstGeom prst="rect">
            <a:avLst/>
          </a:prstGeom>
        </p:spPr>
        <p:txBody>
          <a:bodyPr vert="horz" wrap="square" lIns="0" tIns="302895" rIns="0" bIns="0" rtlCol="0">
            <a:spAutoFit/>
          </a:bodyPr>
          <a:lstStyle/>
          <a:p>
            <a:pPr marL="184785" marR="5080" indent="-172720">
              <a:lnSpc>
                <a:spcPct val="71800"/>
              </a:lnSpc>
              <a:spcBef>
                <a:spcPts val="2385"/>
              </a:spcBef>
            </a:pPr>
            <a:r>
              <a:rPr sz="6700" b="1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6700" b="1" spc="-390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6700" b="1" spc="-229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lang="en-IN" sz="6700" b="1" spc="-315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6700" b="1" spc="-675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6700" b="1" spc="-300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6700" b="1" spc="-36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6700" b="1" spc="-54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6700" b="1" spc="-755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6700" b="1" spc="-390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6700" b="1" spc="-49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6700" b="1" spc="-700" dirty="0">
                <a:solidFill>
                  <a:srgbClr val="12294E"/>
                </a:solidFill>
                <a:latin typeface="Trebuchet MS"/>
                <a:cs typeface="Trebuchet MS"/>
              </a:rPr>
              <a:t>:</a:t>
            </a:r>
            <a:endParaRPr lang="en-IN" sz="6700" b="1" spc="-700" dirty="0">
              <a:solidFill>
                <a:srgbClr val="12294E"/>
              </a:solidFill>
              <a:latin typeface="Trebuchet MS"/>
              <a:cs typeface="Trebuchet MS"/>
            </a:endParaRPr>
          </a:p>
          <a:p>
            <a:pPr marL="184785" marR="5080" indent="-172720">
              <a:lnSpc>
                <a:spcPct val="71800"/>
              </a:lnSpc>
              <a:spcBef>
                <a:spcPts val="2385"/>
              </a:spcBef>
            </a:pPr>
            <a:r>
              <a:rPr sz="6700" b="1" spc="5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6700" b="1" spc="29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6700" b="1" spc="375" dirty="0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sz="6700" b="1" spc="145" dirty="0">
                <a:solidFill>
                  <a:srgbClr val="12294E"/>
                </a:solidFill>
                <a:latin typeface="Trebuchet MS"/>
                <a:cs typeface="Trebuchet MS"/>
              </a:rPr>
              <a:t>&amp;</a:t>
            </a:r>
            <a:r>
              <a:rPr sz="6700" b="1" spc="-113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6700" b="1" spc="-340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6700" b="1" spc="-695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6700" b="1" spc="-755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6700" b="1" spc="-72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6700" b="1" spc="-21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6700" b="1" spc="-113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6700" b="1" spc="-695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6700" b="1" spc="-36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6700" b="1" spc="-49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6700" b="1" spc="229" dirty="0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sz="6700" b="1" spc="-21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endParaRPr sz="67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9266" y="1761599"/>
            <a:ext cx="6339205" cy="44564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300"/>
              </a:lnSpc>
              <a:spcBef>
                <a:spcPts val="100"/>
              </a:spcBef>
            </a:pPr>
            <a:r>
              <a:rPr sz="3600" b="1" spc="180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409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-27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600" b="1" spc="-39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58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280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58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409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204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58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5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58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90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4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409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409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-254" dirty="0">
                <a:solidFill>
                  <a:srgbClr val="12294E"/>
                </a:solidFill>
                <a:latin typeface="Trebuchet MS"/>
                <a:cs typeface="Trebuchet MS"/>
              </a:rPr>
              <a:t>v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58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395" dirty="0" err="1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3600" b="1" spc="-215" dirty="0" err="1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130" dirty="0" err="1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lang="en-IN" sz="3600" b="1" spc="-130" dirty="0">
                <a:solidFill>
                  <a:srgbClr val="12294E"/>
                </a:solidFill>
                <a:latin typeface="Trebuchet MS"/>
                <a:cs typeface="Trebuchet MS"/>
              </a:rPr>
              <a:t>re</a:t>
            </a:r>
            <a:r>
              <a:rPr sz="3600" b="1" spc="-165" dirty="0" err="1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3600" b="1" spc="-200" dirty="0" err="1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295" dirty="0" err="1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409" dirty="0" err="1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-215" dirty="0" err="1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15" dirty="0" err="1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600" b="1" spc="-15" dirty="0">
                <a:solidFill>
                  <a:srgbClr val="12294E"/>
                </a:solidFill>
                <a:latin typeface="Trebuchet MS"/>
                <a:cs typeface="Trebuchet MS"/>
              </a:rPr>
              <a:t>  </a:t>
            </a:r>
            <a:r>
              <a:rPr sz="3600" b="1" spc="-229" dirty="0">
                <a:solidFill>
                  <a:srgbClr val="12294E"/>
                </a:solidFill>
                <a:latin typeface="Trebuchet MS"/>
                <a:cs typeface="Trebuchet MS"/>
              </a:rPr>
              <a:t>between </a:t>
            </a:r>
            <a:r>
              <a:rPr sz="3600" b="1" spc="50" dirty="0">
                <a:solidFill>
                  <a:srgbClr val="12294E"/>
                </a:solidFill>
                <a:latin typeface="Trebuchet MS"/>
                <a:cs typeface="Trebuchet MS"/>
              </a:rPr>
              <a:t>a </a:t>
            </a:r>
            <a:r>
              <a:rPr sz="3600" b="1" spc="-190" dirty="0">
                <a:solidFill>
                  <a:srgbClr val="12294E"/>
                </a:solidFill>
                <a:latin typeface="Trebuchet MS"/>
                <a:cs typeface="Trebuchet MS"/>
              </a:rPr>
              <a:t>mobile's </a:t>
            </a:r>
            <a:r>
              <a:rPr sz="3600" b="1" spc="-300" dirty="0">
                <a:solidFill>
                  <a:srgbClr val="12294E"/>
                </a:solidFill>
                <a:latin typeface="Trebuchet MS"/>
                <a:cs typeface="Trebuchet MS"/>
              </a:rPr>
              <a:t>price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70" dirty="0">
                <a:solidFill>
                  <a:srgbClr val="12294E"/>
                </a:solidFill>
                <a:latin typeface="Trebuchet MS"/>
                <a:cs typeface="Trebuchet MS"/>
              </a:rPr>
              <a:t>range </a:t>
            </a:r>
            <a:r>
              <a:rPr sz="3600" b="1" spc="-16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27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600" b="1" spc="70" dirty="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sz="3600" b="1" spc="-5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2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145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190" dirty="0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sz="3600" b="1" spc="-430" dirty="0">
                <a:solidFill>
                  <a:srgbClr val="12294E"/>
                </a:solidFill>
                <a:latin typeface="Trebuchet MS"/>
                <a:cs typeface="Trebuchet MS"/>
              </a:rPr>
              <a:t>,</a:t>
            </a:r>
            <a:r>
              <a:rPr sz="3600" b="1" spc="-5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5" dirty="0">
                <a:solidFill>
                  <a:srgbClr val="12294E"/>
                </a:solidFill>
                <a:latin typeface="Trebuchet MS"/>
                <a:cs typeface="Trebuchet MS"/>
              </a:rPr>
              <a:t>w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5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4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5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80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3600" b="1" spc="-409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114" dirty="0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sz="3600" b="1" spc="-280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13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5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90" dirty="0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180" dirty="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sz="3600" b="1" spc="-409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15" dirty="0">
                <a:solidFill>
                  <a:srgbClr val="12294E"/>
                </a:solidFill>
                <a:latin typeface="Trebuchet MS"/>
                <a:cs typeface="Trebuchet MS"/>
              </a:rPr>
              <a:t>n  </a:t>
            </a:r>
            <a:r>
              <a:rPr sz="3600" b="1" spc="-135" dirty="0">
                <a:solidFill>
                  <a:srgbClr val="12294E"/>
                </a:solidFill>
                <a:latin typeface="Trebuchet MS"/>
                <a:cs typeface="Trebuchet MS"/>
              </a:rPr>
              <a:t>and </a:t>
            </a:r>
            <a:r>
              <a:rPr sz="3600" b="1" spc="-260" dirty="0">
                <a:solidFill>
                  <a:srgbClr val="12294E"/>
                </a:solidFill>
                <a:latin typeface="Trebuchet MS"/>
                <a:cs typeface="Trebuchet MS"/>
              </a:rPr>
              <a:t>quartile </a:t>
            </a:r>
            <a:r>
              <a:rPr sz="3600" b="1" spc="-180" dirty="0">
                <a:solidFill>
                  <a:srgbClr val="12294E"/>
                </a:solidFill>
                <a:latin typeface="Trebuchet MS"/>
                <a:cs typeface="Trebuchet MS"/>
              </a:rPr>
              <a:t>values </a:t>
            </a:r>
            <a:r>
              <a:rPr sz="3600" b="1" spc="-204" dirty="0">
                <a:solidFill>
                  <a:srgbClr val="12294E"/>
                </a:solidFill>
                <a:latin typeface="Trebuchet MS"/>
                <a:cs typeface="Trebuchet MS"/>
              </a:rPr>
              <a:t>for </a:t>
            </a:r>
            <a:r>
              <a:rPr sz="3600" b="1" spc="200" dirty="0">
                <a:solidFill>
                  <a:srgbClr val="12294E"/>
                </a:solidFill>
                <a:latin typeface="Trebuchet MS"/>
                <a:cs typeface="Trebuchet MS"/>
              </a:rPr>
              <a:t>RAM </a:t>
            </a:r>
            <a:r>
              <a:rPr sz="3600" b="1" dirty="0">
                <a:solidFill>
                  <a:srgbClr val="12294E"/>
                </a:solidFill>
                <a:latin typeface="Trebuchet MS"/>
                <a:cs typeface="Trebuchet MS"/>
              </a:rPr>
              <a:t>as </a:t>
            </a:r>
            <a:r>
              <a:rPr sz="3600" b="1" spc="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60" dirty="0">
                <a:solidFill>
                  <a:srgbClr val="12294E"/>
                </a:solidFill>
                <a:latin typeface="Trebuchet MS"/>
                <a:cs typeface="Trebuchet MS"/>
              </a:rPr>
              <a:t>we </a:t>
            </a:r>
            <a:r>
              <a:rPr sz="3600" b="1" spc="-195" dirty="0">
                <a:solidFill>
                  <a:srgbClr val="12294E"/>
                </a:solidFill>
                <a:latin typeface="Trebuchet MS"/>
                <a:cs typeface="Trebuchet MS"/>
              </a:rPr>
              <a:t>move 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from </a:t>
            </a:r>
            <a:r>
              <a:rPr sz="3600" b="1" spc="-175" dirty="0">
                <a:solidFill>
                  <a:srgbClr val="12294E"/>
                </a:solidFill>
                <a:latin typeface="Trebuchet MS"/>
                <a:cs typeface="Trebuchet MS"/>
              </a:rPr>
              <a:t>lower </a:t>
            </a:r>
            <a:r>
              <a:rPr sz="3600" b="1" spc="-130" dirty="0">
                <a:solidFill>
                  <a:srgbClr val="12294E"/>
                </a:solidFill>
                <a:latin typeface="Trebuchet MS"/>
                <a:cs typeface="Trebuchet MS"/>
              </a:rPr>
              <a:t>to </a:t>
            </a:r>
            <a:r>
              <a:rPr sz="3600" b="1" spc="-225" dirty="0">
                <a:solidFill>
                  <a:srgbClr val="12294E"/>
                </a:solidFill>
                <a:latin typeface="Trebuchet MS"/>
                <a:cs typeface="Trebuchet MS"/>
              </a:rPr>
              <a:t>higher </a:t>
            </a:r>
            <a:r>
              <a:rPr sz="3600" b="1" spc="-22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90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409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-39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6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27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600" b="1" spc="114" dirty="0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6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39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114" dirty="0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409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4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430" dirty="0">
                <a:solidFill>
                  <a:srgbClr val="12294E"/>
                </a:solidFill>
                <a:latin typeface="Trebuchet MS"/>
                <a:cs typeface="Trebuchet MS"/>
              </a:rPr>
              <a:t>.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870661" cy="46820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9954" y="6303446"/>
            <a:ext cx="4948045" cy="398355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01036" y="0"/>
            <a:ext cx="8086963" cy="50281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4895363"/>
            <a:ext cx="7160103" cy="53916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811588" cy="190051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91069" y="1294322"/>
            <a:ext cx="11906249" cy="74866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41371" y="2152942"/>
            <a:ext cx="5240020" cy="640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300"/>
              </a:lnSpc>
              <a:spcBef>
                <a:spcPts val="100"/>
              </a:spcBef>
            </a:pPr>
            <a:r>
              <a:rPr sz="3600" b="1" spc="-204" dirty="0">
                <a:solidFill>
                  <a:srgbClr val="12294E"/>
                </a:solidFill>
                <a:latin typeface="Trebuchet MS"/>
                <a:cs typeface="Trebuchet MS"/>
              </a:rPr>
              <a:t>The </a:t>
            </a:r>
            <a:r>
              <a:rPr sz="3600" b="1" spc="-185" dirty="0">
                <a:solidFill>
                  <a:srgbClr val="12294E"/>
                </a:solidFill>
                <a:latin typeface="Trebuchet MS"/>
                <a:cs typeface="Trebuchet MS"/>
              </a:rPr>
              <a:t>histogram </a:t>
            </a:r>
            <a:r>
              <a:rPr sz="3600" b="1" spc="-70" dirty="0">
                <a:solidFill>
                  <a:srgbClr val="12294E"/>
                </a:solidFill>
                <a:latin typeface="Trebuchet MS"/>
                <a:cs typeface="Trebuchet MS"/>
              </a:rPr>
              <a:t>shows </a:t>
            </a:r>
            <a:r>
              <a:rPr sz="3600" b="1" spc="-204" dirty="0">
                <a:solidFill>
                  <a:srgbClr val="12294E"/>
                </a:solidFill>
                <a:latin typeface="Trebuchet MS"/>
                <a:cs typeface="Trebuchet MS"/>
              </a:rPr>
              <a:t>that 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90" dirty="0">
                <a:solidFill>
                  <a:srgbClr val="12294E"/>
                </a:solidFill>
                <a:latin typeface="Trebuchet MS"/>
                <a:cs typeface="Trebuchet MS"/>
              </a:rPr>
              <a:t>highest</a:t>
            </a:r>
            <a:r>
              <a:rPr sz="3600" b="1" spc="-18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305" dirty="0">
                <a:solidFill>
                  <a:srgbClr val="12294E"/>
                </a:solidFill>
                <a:latin typeface="Trebuchet MS"/>
                <a:cs typeface="Trebuchet MS"/>
              </a:rPr>
              <a:t>no.</a:t>
            </a:r>
            <a:r>
              <a:rPr sz="3600" b="1" spc="-30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of</a:t>
            </a:r>
            <a:r>
              <a:rPr sz="3600" b="1" spc="-114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mobile </a:t>
            </a:r>
            <a:r>
              <a:rPr sz="3600" b="1" spc="-2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90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3600" b="1" spc="-280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27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204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16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16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280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16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27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204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16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5" dirty="0">
                <a:solidFill>
                  <a:srgbClr val="12294E"/>
                </a:solidFill>
                <a:latin typeface="Trebuchet MS"/>
                <a:cs typeface="Trebuchet MS"/>
              </a:rPr>
              <a:t>w</a:t>
            </a:r>
            <a:r>
              <a:rPr sz="3600" b="1" spc="-280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85" dirty="0">
                <a:solidFill>
                  <a:srgbClr val="12294E"/>
                </a:solidFill>
                <a:latin typeface="Trebuchet MS"/>
                <a:cs typeface="Trebuchet MS"/>
              </a:rPr>
              <a:t>e  </a:t>
            </a:r>
            <a:r>
              <a:rPr sz="3600" b="1" spc="-235" dirty="0">
                <a:solidFill>
                  <a:srgbClr val="12294E"/>
                </a:solidFill>
                <a:latin typeface="Trebuchet MS"/>
                <a:cs typeface="Trebuchet MS"/>
              </a:rPr>
              <a:t>front</a:t>
            </a:r>
            <a:r>
              <a:rPr sz="3600" b="1" spc="-229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50" dirty="0">
                <a:solidFill>
                  <a:srgbClr val="12294E"/>
                </a:solidFill>
                <a:latin typeface="Trebuchet MS"/>
                <a:cs typeface="Trebuchet MS"/>
              </a:rPr>
              <a:t>camera</a:t>
            </a:r>
            <a:r>
              <a:rPr sz="3600" b="1" spc="-24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85" dirty="0">
                <a:solidFill>
                  <a:srgbClr val="12294E"/>
                </a:solidFill>
                <a:latin typeface="Trebuchet MS"/>
                <a:cs typeface="Trebuchet MS"/>
              </a:rPr>
              <a:t>megapixels </a:t>
            </a:r>
            <a:r>
              <a:rPr sz="3600" b="1" spc="-10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27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600" b="1" spc="114" dirty="0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204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3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75" dirty="0">
                <a:solidFill>
                  <a:srgbClr val="12294E"/>
                </a:solidFill>
                <a:latin typeface="Trebuchet MS"/>
                <a:cs typeface="Trebuchet MS"/>
              </a:rPr>
              <a:t>f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60" dirty="0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sz="3600" b="1" spc="-3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50" dirty="0">
                <a:solidFill>
                  <a:srgbClr val="12294E"/>
                </a:solidFill>
                <a:latin typeface="Trebuchet MS"/>
                <a:cs typeface="Trebuchet MS"/>
              </a:rPr>
              <a:t>0</a:t>
            </a:r>
            <a:r>
              <a:rPr sz="3600" b="1" spc="-3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3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3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5</a:t>
            </a:r>
            <a:r>
              <a:rPr sz="3600" b="1" spc="-430" dirty="0">
                <a:solidFill>
                  <a:srgbClr val="12294E"/>
                </a:solidFill>
                <a:latin typeface="Trebuchet MS"/>
                <a:cs typeface="Trebuchet MS"/>
              </a:rPr>
              <a:t>,</a:t>
            </a:r>
            <a:r>
              <a:rPr sz="3600" b="1" spc="-3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27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600" b="1" spc="70" dirty="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sz="3600" b="1" spc="-3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165" dirty="0">
                <a:solidFill>
                  <a:srgbClr val="12294E"/>
                </a:solidFill>
                <a:latin typeface="Trebuchet MS"/>
                <a:cs typeface="Trebuchet MS"/>
              </a:rPr>
              <a:t>s  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280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2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90" dirty="0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sz="3600" b="1" spc="60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3600" b="1" spc="-2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409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-27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600" b="1" spc="-39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4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4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430" dirty="0">
                <a:solidFill>
                  <a:srgbClr val="12294E"/>
                </a:solidFill>
                <a:latin typeface="Trebuchet MS"/>
                <a:cs typeface="Trebuchet MS"/>
              </a:rPr>
              <a:t>,</a:t>
            </a:r>
            <a:r>
              <a:rPr sz="3600" b="1" spc="-2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280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2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7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430" dirty="0">
                <a:solidFill>
                  <a:srgbClr val="12294E"/>
                </a:solidFill>
                <a:latin typeface="Trebuchet MS"/>
                <a:cs typeface="Trebuchet MS"/>
              </a:rPr>
              <a:t>.</a:t>
            </a:r>
            <a:r>
              <a:rPr sz="3600" b="1" spc="-2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20" dirty="0">
                <a:solidFill>
                  <a:srgbClr val="12294E"/>
                </a:solidFill>
                <a:latin typeface="Trebuchet MS"/>
                <a:cs typeface="Trebuchet MS"/>
              </a:rPr>
              <a:t>f  </a:t>
            </a:r>
            <a:r>
              <a:rPr sz="3600" b="1" spc="-185" dirty="0">
                <a:solidFill>
                  <a:srgbClr val="12294E"/>
                </a:solidFill>
                <a:latin typeface="Trebuchet MS"/>
                <a:cs typeface="Trebuchet MS"/>
              </a:rPr>
              <a:t>phones</a:t>
            </a:r>
            <a:r>
              <a:rPr sz="3600" b="1" spc="-18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60" dirty="0">
                <a:solidFill>
                  <a:srgbClr val="12294E"/>
                </a:solidFill>
                <a:latin typeface="Trebuchet MS"/>
                <a:cs typeface="Trebuchet MS"/>
              </a:rPr>
              <a:t>decrease</a:t>
            </a:r>
            <a:r>
              <a:rPr sz="3600" b="1" spc="-254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29" dirty="0">
                <a:solidFill>
                  <a:srgbClr val="12294E"/>
                </a:solidFill>
                <a:latin typeface="Trebuchet MS"/>
                <a:cs typeface="Trebuchet MS"/>
              </a:rPr>
              <a:t>because </a:t>
            </a:r>
            <a:r>
              <a:rPr sz="3600" b="1" spc="-10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25" dirty="0">
                <a:solidFill>
                  <a:srgbClr val="12294E"/>
                </a:solidFill>
                <a:latin typeface="Trebuchet MS"/>
                <a:cs typeface="Trebuchet MS"/>
              </a:rPr>
              <a:t>more</a:t>
            </a:r>
            <a:r>
              <a:rPr sz="3600" b="1" spc="-22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50" dirty="0">
                <a:solidFill>
                  <a:srgbClr val="12294E"/>
                </a:solidFill>
                <a:latin typeface="Trebuchet MS"/>
                <a:cs typeface="Trebuchet MS"/>
              </a:rPr>
              <a:t>camera</a:t>
            </a:r>
            <a:r>
              <a:rPr sz="3600" b="1" spc="-24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54" dirty="0">
                <a:solidFill>
                  <a:srgbClr val="12294E"/>
                </a:solidFill>
                <a:latin typeface="Trebuchet MS"/>
                <a:cs typeface="Trebuchet MS"/>
              </a:rPr>
              <a:t>feautures </a:t>
            </a:r>
            <a:r>
              <a:rPr sz="3600" b="1" spc="-10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45" dirty="0">
                <a:solidFill>
                  <a:srgbClr val="12294E"/>
                </a:solidFill>
                <a:latin typeface="Trebuchet MS"/>
                <a:cs typeface="Trebuchet MS"/>
              </a:rPr>
              <a:t>leads </a:t>
            </a:r>
            <a:r>
              <a:rPr sz="3600" b="1" spc="-130" dirty="0">
                <a:solidFill>
                  <a:srgbClr val="12294E"/>
                </a:solidFill>
                <a:latin typeface="Trebuchet MS"/>
                <a:cs typeface="Trebuchet MS"/>
              </a:rPr>
              <a:t>to </a:t>
            </a:r>
            <a:r>
              <a:rPr sz="3600" b="1" spc="-225" dirty="0">
                <a:solidFill>
                  <a:srgbClr val="12294E"/>
                </a:solidFill>
                <a:latin typeface="Trebuchet MS"/>
                <a:cs typeface="Trebuchet MS"/>
              </a:rPr>
              <a:t>higher </a:t>
            </a:r>
            <a:r>
              <a:rPr sz="3600" b="1" spc="-300" dirty="0">
                <a:solidFill>
                  <a:srgbClr val="12294E"/>
                </a:solidFill>
                <a:latin typeface="Trebuchet MS"/>
                <a:cs typeface="Trebuchet MS"/>
              </a:rPr>
              <a:t>price </a:t>
            </a:r>
            <a:r>
              <a:rPr sz="3600" b="1" spc="-170" dirty="0">
                <a:solidFill>
                  <a:srgbClr val="12294E"/>
                </a:solidFill>
                <a:latin typeface="Trebuchet MS"/>
                <a:cs typeface="Trebuchet MS"/>
              </a:rPr>
              <a:t>range </a:t>
            </a:r>
            <a:r>
              <a:rPr sz="3600" b="1" spc="-16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25" dirty="0">
                <a:solidFill>
                  <a:srgbClr val="12294E"/>
                </a:solidFill>
                <a:latin typeface="Trebuchet MS"/>
                <a:cs typeface="Trebuchet MS"/>
              </a:rPr>
              <a:t>f</a:t>
            </a:r>
            <a:r>
              <a:rPr sz="3600" b="1" spc="-6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5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6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90" dirty="0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185" dirty="0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r>
              <a:rPr sz="3600" b="1" spc="-409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-165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430" dirty="0">
                <a:solidFill>
                  <a:srgbClr val="12294E"/>
                </a:solidFill>
                <a:latin typeface="Trebuchet MS"/>
                <a:cs typeface="Trebuchet MS"/>
              </a:rPr>
              <a:t>.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07378" cy="51444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9954" y="6303446"/>
            <a:ext cx="4948045" cy="398355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01036" y="0"/>
            <a:ext cx="8086963" cy="50281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431671"/>
            <a:ext cx="7157099" cy="485532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306829" y="2363435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06355" y="1784475"/>
            <a:ext cx="3733799" cy="78771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13016" y="2855597"/>
            <a:ext cx="5572124" cy="28670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10048" y="6354385"/>
            <a:ext cx="5991224" cy="330517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21681" y="931182"/>
            <a:ext cx="8097520" cy="1247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0" spc="415" dirty="0"/>
              <a:t>D</a:t>
            </a:r>
            <a:r>
              <a:rPr sz="8000" spc="-434" dirty="0"/>
              <a:t>a</a:t>
            </a:r>
            <a:r>
              <a:rPr sz="8000" spc="-650" dirty="0"/>
              <a:t>t</a:t>
            </a:r>
            <a:r>
              <a:rPr sz="8000" spc="120" dirty="0"/>
              <a:t>a</a:t>
            </a:r>
            <a:r>
              <a:rPr sz="8000" spc="-1345" dirty="0"/>
              <a:t> </a:t>
            </a:r>
            <a:r>
              <a:rPr sz="8000" spc="-25" dirty="0"/>
              <a:t>P</a:t>
            </a:r>
            <a:r>
              <a:rPr sz="8000" spc="-830" dirty="0"/>
              <a:t>r</a:t>
            </a:r>
            <a:r>
              <a:rPr sz="8000" spc="-810" dirty="0"/>
              <a:t>e</a:t>
            </a:r>
            <a:r>
              <a:rPr sz="8000" spc="-405" dirty="0"/>
              <a:t>p</a:t>
            </a:r>
            <a:r>
              <a:rPr sz="8000" spc="-830" dirty="0"/>
              <a:t>r</a:t>
            </a:r>
            <a:r>
              <a:rPr sz="8000" spc="-465" dirty="0"/>
              <a:t>o</a:t>
            </a:r>
            <a:r>
              <a:rPr sz="8000" spc="-865" dirty="0"/>
              <a:t>c</a:t>
            </a:r>
            <a:r>
              <a:rPr sz="8000" spc="-810" dirty="0"/>
              <a:t>e</a:t>
            </a:r>
            <a:r>
              <a:rPr sz="8000" spc="-90" dirty="0"/>
              <a:t>ss</a:t>
            </a:r>
            <a:r>
              <a:rPr sz="8000" spc="-900" dirty="0"/>
              <a:t>i</a:t>
            </a:r>
            <a:r>
              <a:rPr sz="8000" spc="-590" dirty="0"/>
              <a:t>n</a:t>
            </a:r>
            <a:r>
              <a:rPr sz="8000" spc="825" dirty="0"/>
              <a:t>g</a:t>
            </a:r>
            <a:endParaRPr sz="8000"/>
          </a:p>
        </p:txBody>
      </p:sp>
      <p:grpSp>
        <p:nvGrpSpPr>
          <p:cNvPr id="11" name="object 11"/>
          <p:cNvGrpSpPr/>
          <p:nvPr/>
        </p:nvGrpSpPr>
        <p:grpSpPr>
          <a:xfrm>
            <a:off x="12622472" y="3092741"/>
            <a:ext cx="4370070" cy="4905375"/>
            <a:chOff x="12622472" y="3092741"/>
            <a:chExt cx="4370070" cy="4905375"/>
          </a:xfrm>
        </p:grpSpPr>
        <p:sp>
          <p:nvSpPr>
            <p:cNvPr id="12" name="object 12"/>
            <p:cNvSpPr/>
            <p:nvPr/>
          </p:nvSpPr>
          <p:spPr>
            <a:xfrm>
              <a:off x="12622472" y="3092741"/>
              <a:ext cx="4370070" cy="4905375"/>
            </a:xfrm>
            <a:custGeom>
              <a:avLst/>
              <a:gdLst/>
              <a:ahLst/>
              <a:cxnLst/>
              <a:rect l="l" t="t" r="r" b="b"/>
              <a:pathLst>
                <a:path w="4370069" h="4905375">
                  <a:moveTo>
                    <a:pt x="4088471" y="4904918"/>
                  </a:moveTo>
                  <a:lnTo>
                    <a:pt x="281376" y="4904918"/>
                  </a:lnTo>
                  <a:lnTo>
                    <a:pt x="267506" y="4902073"/>
                  </a:lnTo>
                  <a:lnTo>
                    <a:pt x="222602" y="4886431"/>
                  </a:lnTo>
                  <a:lnTo>
                    <a:pt x="180562" y="4865293"/>
                  </a:lnTo>
                  <a:lnTo>
                    <a:pt x="141825" y="4839097"/>
                  </a:lnTo>
                  <a:lnTo>
                    <a:pt x="106830" y="4808282"/>
                  </a:lnTo>
                  <a:lnTo>
                    <a:pt x="76015" y="4773287"/>
                  </a:lnTo>
                  <a:lnTo>
                    <a:pt x="49819" y="4734550"/>
                  </a:lnTo>
                  <a:lnTo>
                    <a:pt x="28681" y="4692511"/>
                  </a:lnTo>
                  <a:lnTo>
                    <a:pt x="13039" y="4647606"/>
                  </a:lnTo>
                  <a:lnTo>
                    <a:pt x="3333" y="4600277"/>
                  </a:lnTo>
                  <a:lnTo>
                    <a:pt x="0" y="4550960"/>
                  </a:lnTo>
                  <a:lnTo>
                    <a:pt x="0" y="364152"/>
                  </a:lnTo>
                  <a:lnTo>
                    <a:pt x="3333" y="314835"/>
                  </a:lnTo>
                  <a:lnTo>
                    <a:pt x="13039" y="267506"/>
                  </a:lnTo>
                  <a:lnTo>
                    <a:pt x="28681" y="222602"/>
                  </a:lnTo>
                  <a:lnTo>
                    <a:pt x="49819" y="180562"/>
                  </a:lnTo>
                  <a:lnTo>
                    <a:pt x="76015" y="141825"/>
                  </a:lnTo>
                  <a:lnTo>
                    <a:pt x="106830" y="106830"/>
                  </a:lnTo>
                  <a:lnTo>
                    <a:pt x="141825" y="76015"/>
                  </a:lnTo>
                  <a:lnTo>
                    <a:pt x="180562" y="49819"/>
                  </a:lnTo>
                  <a:lnTo>
                    <a:pt x="222602" y="28681"/>
                  </a:lnTo>
                  <a:lnTo>
                    <a:pt x="267506" y="13039"/>
                  </a:lnTo>
                  <a:lnTo>
                    <a:pt x="314836" y="3332"/>
                  </a:lnTo>
                  <a:lnTo>
                    <a:pt x="364146" y="0"/>
                  </a:lnTo>
                  <a:lnTo>
                    <a:pt x="4005702" y="0"/>
                  </a:lnTo>
                  <a:lnTo>
                    <a:pt x="4055012" y="3332"/>
                  </a:lnTo>
                  <a:lnTo>
                    <a:pt x="4102341" y="13039"/>
                  </a:lnTo>
                  <a:lnTo>
                    <a:pt x="4147245" y="28681"/>
                  </a:lnTo>
                  <a:lnTo>
                    <a:pt x="4189285" y="49819"/>
                  </a:lnTo>
                  <a:lnTo>
                    <a:pt x="4228022" y="76015"/>
                  </a:lnTo>
                  <a:lnTo>
                    <a:pt x="4263017" y="106830"/>
                  </a:lnTo>
                  <a:lnTo>
                    <a:pt x="4293832" y="141825"/>
                  </a:lnTo>
                  <a:lnTo>
                    <a:pt x="4320028" y="180562"/>
                  </a:lnTo>
                  <a:lnTo>
                    <a:pt x="4341166" y="222602"/>
                  </a:lnTo>
                  <a:lnTo>
                    <a:pt x="4356808" y="267506"/>
                  </a:lnTo>
                  <a:lnTo>
                    <a:pt x="4366515" y="314835"/>
                  </a:lnTo>
                  <a:lnTo>
                    <a:pt x="4369848" y="364152"/>
                  </a:lnTo>
                  <a:lnTo>
                    <a:pt x="4369848" y="4550960"/>
                  </a:lnTo>
                  <a:lnTo>
                    <a:pt x="4366515" y="4600277"/>
                  </a:lnTo>
                  <a:lnTo>
                    <a:pt x="4356808" y="4647606"/>
                  </a:lnTo>
                  <a:lnTo>
                    <a:pt x="4341166" y="4692511"/>
                  </a:lnTo>
                  <a:lnTo>
                    <a:pt x="4320028" y="4734550"/>
                  </a:lnTo>
                  <a:lnTo>
                    <a:pt x="4293832" y="4773287"/>
                  </a:lnTo>
                  <a:lnTo>
                    <a:pt x="4263017" y="4808282"/>
                  </a:lnTo>
                  <a:lnTo>
                    <a:pt x="4228022" y="4839097"/>
                  </a:lnTo>
                  <a:lnTo>
                    <a:pt x="4189285" y="4865293"/>
                  </a:lnTo>
                  <a:lnTo>
                    <a:pt x="4147245" y="4886431"/>
                  </a:lnTo>
                  <a:lnTo>
                    <a:pt x="4102341" y="4902073"/>
                  </a:lnTo>
                  <a:lnTo>
                    <a:pt x="4088471" y="4904918"/>
                  </a:lnTo>
                  <a:close/>
                </a:path>
              </a:pathLst>
            </a:custGeom>
            <a:solidFill>
              <a:srgbClr val="12294E">
                <a:alpha val="917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08221" y="3601114"/>
              <a:ext cx="114300" cy="1142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08221" y="4077364"/>
              <a:ext cx="114300" cy="1142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08221" y="5029864"/>
              <a:ext cx="114300" cy="1142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08221" y="5982364"/>
              <a:ext cx="114300" cy="1142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08221" y="6934864"/>
              <a:ext cx="114300" cy="11429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192582" y="3352194"/>
            <a:ext cx="3707765" cy="43216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2080">
              <a:lnSpc>
                <a:spcPct val="115700"/>
              </a:lnSpc>
              <a:spcBef>
                <a:spcPts val="100"/>
              </a:spcBef>
            </a:pPr>
            <a:r>
              <a:rPr sz="2700" spc="20" dirty="0">
                <a:solidFill>
                  <a:srgbClr val="FFFFFF"/>
                </a:solidFill>
                <a:cs typeface="Trebuchet MS"/>
              </a:rPr>
              <a:t>C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h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-235" dirty="0">
                <a:solidFill>
                  <a:srgbClr val="FFFFFF"/>
                </a:solidFill>
                <a:cs typeface="Trebuchet MS"/>
              </a:rPr>
              <a:t>c</a:t>
            </a:r>
            <a:r>
              <a:rPr sz="2700" spc="-204" dirty="0">
                <a:solidFill>
                  <a:srgbClr val="FFFFFF"/>
                </a:solidFill>
                <a:cs typeface="Trebuchet MS"/>
              </a:rPr>
              <a:t>k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65" dirty="0">
                <a:solidFill>
                  <a:srgbClr val="FFFFFF"/>
                </a:solidFill>
                <a:cs typeface="Trebuchet MS"/>
              </a:rPr>
              <a:t>d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305" dirty="0">
                <a:solidFill>
                  <a:srgbClr val="FFFFFF"/>
                </a:solidFill>
                <a:cs typeface="Trebuchet MS"/>
              </a:rPr>
              <a:t>f</a:t>
            </a:r>
            <a:r>
              <a:rPr sz="2700" spc="-145" dirty="0">
                <a:solidFill>
                  <a:srgbClr val="FFFFFF"/>
                </a:solidFill>
                <a:cs typeface="Trebuchet MS"/>
              </a:rPr>
              <a:t>o</a:t>
            </a:r>
            <a:r>
              <a:rPr sz="2700" spc="-100" dirty="0">
                <a:solidFill>
                  <a:srgbClr val="FFFFFF"/>
                </a:solidFill>
                <a:cs typeface="Trebuchet MS"/>
              </a:rPr>
              <a:t>r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125" dirty="0">
                <a:solidFill>
                  <a:srgbClr val="FFFFFF"/>
                </a:solidFill>
                <a:cs typeface="Trebuchet MS"/>
              </a:rPr>
              <a:t>d</a:t>
            </a:r>
            <a:r>
              <a:rPr sz="2700" spc="-155" dirty="0">
                <a:solidFill>
                  <a:srgbClr val="FFFFFF"/>
                </a:solidFill>
                <a:cs typeface="Trebuchet MS"/>
              </a:rPr>
              <a:t>u</a:t>
            </a:r>
            <a:r>
              <a:rPr sz="2700" spc="-125" dirty="0">
                <a:solidFill>
                  <a:srgbClr val="FFFFFF"/>
                </a:solidFill>
                <a:cs typeface="Trebuchet MS"/>
              </a:rPr>
              <a:t>p</a:t>
            </a:r>
            <a:r>
              <a:rPr sz="2700" spc="-360" dirty="0">
                <a:solidFill>
                  <a:srgbClr val="FFFFFF"/>
                </a:solidFill>
                <a:cs typeface="Trebuchet MS"/>
              </a:rPr>
              <a:t>l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235" dirty="0">
                <a:solidFill>
                  <a:srgbClr val="FFFFFF"/>
                </a:solidFill>
                <a:cs typeface="Trebuchet MS"/>
              </a:rPr>
              <a:t>c</a:t>
            </a:r>
            <a:r>
              <a:rPr sz="2700" spc="-180" dirty="0">
                <a:solidFill>
                  <a:srgbClr val="FFFFFF"/>
                </a:solidFill>
                <a:cs typeface="Trebuchet MS"/>
              </a:rPr>
              <a:t>a</a:t>
            </a:r>
            <a:r>
              <a:rPr sz="2700" spc="-345" dirty="0">
                <a:solidFill>
                  <a:srgbClr val="FFFFFF"/>
                </a:solidFill>
                <a:cs typeface="Trebuchet MS"/>
              </a:rPr>
              <a:t>t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165" dirty="0">
                <a:solidFill>
                  <a:srgbClr val="FFFFFF"/>
                </a:solidFill>
                <a:cs typeface="Trebuchet MS"/>
              </a:rPr>
              <a:t>s  </a:t>
            </a:r>
            <a:r>
              <a:rPr sz="2700" spc="20" dirty="0">
                <a:solidFill>
                  <a:srgbClr val="FFFFFF"/>
                </a:solidFill>
                <a:cs typeface="Trebuchet MS"/>
              </a:rPr>
              <a:t>C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h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-235" dirty="0">
                <a:solidFill>
                  <a:srgbClr val="FFFFFF"/>
                </a:solidFill>
                <a:cs typeface="Trebuchet MS"/>
              </a:rPr>
              <a:t>c</a:t>
            </a:r>
            <a:r>
              <a:rPr sz="2700" spc="-204" dirty="0">
                <a:solidFill>
                  <a:srgbClr val="FFFFFF"/>
                </a:solidFill>
                <a:cs typeface="Trebuchet MS"/>
              </a:rPr>
              <a:t>k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65" dirty="0">
                <a:solidFill>
                  <a:srgbClr val="FFFFFF"/>
                </a:solidFill>
                <a:cs typeface="Trebuchet MS"/>
              </a:rPr>
              <a:t>d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305" dirty="0">
                <a:solidFill>
                  <a:srgbClr val="FFFFFF"/>
                </a:solidFill>
                <a:cs typeface="Trebuchet MS"/>
              </a:rPr>
              <a:t>f</a:t>
            </a:r>
            <a:r>
              <a:rPr sz="2700" spc="-145" dirty="0">
                <a:solidFill>
                  <a:srgbClr val="FFFFFF"/>
                </a:solidFill>
                <a:cs typeface="Trebuchet MS"/>
              </a:rPr>
              <a:t>o</a:t>
            </a:r>
            <a:r>
              <a:rPr sz="2700" spc="-100" dirty="0">
                <a:solidFill>
                  <a:srgbClr val="FFFFFF"/>
                </a:solidFill>
                <a:cs typeface="Trebuchet MS"/>
              </a:rPr>
              <a:t>r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125" dirty="0">
                <a:solidFill>
                  <a:srgbClr val="FFFFFF"/>
                </a:solidFill>
                <a:cs typeface="Trebuchet MS"/>
              </a:rPr>
              <a:t>v</a:t>
            </a:r>
            <a:r>
              <a:rPr sz="2700" spc="-180" dirty="0">
                <a:solidFill>
                  <a:srgbClr val="FFFFFF"/>
                </a:solidFill>
                <a:cs typeface="Trebuchet MS"/>
              </a:rPr>
              <a:t>a</a:t>
            </a:r>
            <a:r>
              <a:rPr sz="2700" spc="-360" dirty="0">
                <a:solidFill>
                  <a:srgbClr val="FFFFFF"/>
                </a:solidFill>
                <a:cs typeface="Trebuchet MS"/>
              </a:rPr>
              <a:t>l</a:t>
            </a:r>
            <a:r>
              <a:rPr sz="2700" spc="-155" dirty="0">
                <a:solidFill>
                  <a:srgbClr val="FFFFFF"/>
                </a:solidFill>
                <a:cs typeface="Trebuchet MS"/>
              </a:rPr>
              <a:t>u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200" dirty="0">
                <a:solidFill>
                  <a:srgbClr val="FFFFFF"/>
                </a:solidFill>
                <a:cs typeface="Trebuchet MS"/>
              </a:rPr>
              <a:t>s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345" dirty="0">
                <a:solidFill>
                  <a:srgbClr val="FFFFFF"/>
                </a:solidFill>
                <a:cs typeface="Trebuchet MS"/>
              </a:rPr>
              <a:t>t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h</a:t>
            </a:r>
            <a:r>
              <a:rPr sz="2700" spc="-180" dirty="0">
                <a:solidFill>
                  <a:srgbClr val="FFFFFF"/>
                </a:solidFill>
                <a:cs typeface="Trebuchet MS"/>
              </a:rPr>
              <a:t>a</a:t>
            </a:r>
            <a:r>
              <a:rPr sz="2700" spc="-155" dirty="0">
                <a:solidFill>
                  <a:srgbClr val="FFFFFF"/>
                </a:solidFill>
                <a:cs typeface="Trebuchet MS"/>
              </a:rPr>
              <a:t>t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180" dirty="0">
                <a:solidFill>
                  <a:srgbClr val="FFFFFF"/>
                </a:solidFill>
                <a:cs typeface="Trebuchet MS"/>
              </a:rPr>
              <a:t>a</a:t>
            </a:r>
            <a:r>
              <a:rPr sz="2700" spc="-290" dirty="0">
                <a:solidFill>
                  <a:srgbClr val="FFFFFF"/>
                </a:solidFill>
                <a:cs typeface="Trebuchet MS"/>
              </a:rPr>
              <a:t>r</a:t>
            </a:r>
            <a:r>
              <a:rPr sz="2700" spc="-35" dirty="0">
                <a:solidFill>
                  <a:srgbClr val="FFFFFF"/>
                </a:solidFill>
                <a:cs typeface="Trebuchet MS"/>
              </a:rPr>
              <a:t>e  </a:t>
            </a:r>
            <a:r>
              <a:rPr sz="2700" spc="225" dirty="0">
                <a:solidFill>
                  <a:srgbClr val="FFFFFF"/>
                </a:solidFill>
                <a:cs typeface="Trebuchet MS"/>
              </a:rPr>
              <a:t>NA</a:t>
            </a:r>
            <a:endParaRPr sz="2700" dirty="0">
              <a:cs typeface="Trebuchet MS"/>
            </a:endParaRPr>
          </a:p>
          <a:p>
            <a:pPr marL="12700" marR="593090">
              <a:lnSpc>
                <a:spcPct val="115700"/>
              </a:lnSpc>
            </a:pPr>
            <a:r>
              <a:rPr sz="2700" spc="145" dirty="0" err="1">
                <a:solidFill>
                  <a:srgbClr val="FFFFFF"/>
                </a:solidFill>
                <a:cs typeface="Trebuchet MS"/>
              </a:rPr>
              <a:t>D</a:t>
            </a:r>
            <a:r>
              <a:rPr sz="2700" spc="-290" dirty="0" err="1">
                <a:solidFill>
                  <a:srgbClr val="FFFFFF"/>
                </a:solidFill>
                <a:cs typeface="Trebuchet MS"/>
              </a:rPr>
              <a:t>r</a:t>
            </a:r>
            <a:r>
              <a:rPr sz="2700" spc="-145" dirty="0" err="1">
                <a:solidFill>
                  <a:srgbClr val="FFFFFF"/>
                </a:solidFill>
                <a:cs typeface="Trebuchet MS"/>
              </a:rPr>
              <a:t>o</a:t>
            </a:r>
            <a:r>
              <a:rPr sz="2700" spc="-125" dirty="0" err="1">
                <a:solidFill>
                  <a:srgbClr val="FFFFFF"/>
                </a:solidFill>
                <a:cs typeface="Trebuchet MS"/>
              </a:rPr>
              <a:t>pp</a:t>
            </a:r>
            <a:r>
              <a:rPr sz="2700" spc="-240" dirty="0" err="1">
                <a:solidFill>
                  <a:srgbClr val="FFFFFF"/>
                </a:solidFill>
                <a:cs typeface="Trebuchet MS"/>
              </a:rPr>
              <a:t>e</a:t>
            </a:r>
            <a:r>
              <a:rPr lang="en-IN" sz="2700" spc="65" dirty="0">
                <a:solidFill>
                  <a:srgbClr val="FFFFFF"/>
                </a:solidFill>
                <a:cs typeface="Trebuchet MS"/>
              </a:rPr>
              <a:t>d unnecessary</a:t>
            </a:r>
            <a:r>
              <a:rPr lang="en-IN" sz="2700" spc="4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columns</a:t>
            </a:r>
            <a:endParaRPr sz="2700" dirty="0">
              <a:cs typeface="Trebuchet MS"/>
            </a:endParaRPr>
          </a:p>
          <a:p>
            <a:pPr marL="12700" marR="892810">
              <a:lnSpc>
                <a:spcPct val="115700"/>
              </a:lnSpc>
            </a:pPr>
            <a:r>
              <a:rPr sz="2700" spc="175" dirty="0">
                <a:solidFill>
                  <a:srgbClr val="FFFFFF"/>
                </a:solidFill>
                <a:cs typeface="Trebuchet MS"/>
              </a:rPr>
              <a:t>S</a:t>
            </a:r>
            <a:r>
              <a:rPr sz="2700" spc="-235" dirty="0">
                <a:solidFill>
                  <a:srgbClr val="FFFFFF"/>
                </a:solidFill>
                <a:cs typeface="Trebuchet MS"/>
              </a:rPr>
              <a:t>c</a:t>
            </a:r>
            <a:r>
              <a:rPr sz="2700" spc="-180" dirty="0">
                <a:solidFill>
                  <a:srgbClr val="FFFFFF"/>
                </a:solidFill>
                <a:cs typeface="Trebuchet MS"/>
              </a:rPr>
              <a:t>a</a:t>
            </a:r>
            <a:r>
              <a:rPr sz="2700" spc="-360" dirty="0">
                <a:solidFill>
                  <a:srgbClr val="FFFFFF"/>
                </a:solidFill>
                <a:cs typeface="Trebuchet MS"/>
              </a:rPr>
              <a:t>l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225" dirty="0">
                <a:solidFill>
                  <a:srgbClr val="FFFFFF"/>
                </a:solidFill>
                <a:cs typeface="Trebuchet MS"/>
              </a:rPr>
              <a:t>g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345" dirty="0">
                <a:solidFill>
                  <a:srgbClr val="FFFFFF"/>
                </a:solidFill>
                <a:cs typeface="Trebuchet MS"/>
              </a:rPr>
              <a:t>t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h</a:t>
            </a:r>
            <a:r>
              <a:rPr sz="2700" spc="-5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-155" dirty="0">
                <a:solidFill>
                  <a:srgbClr val="FFFFFF"/>
                </a:solidFill>
                <a:cs typeface="Trebuchet MS"/>
              </a:rPr>
              <a:t>u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m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-290" dirty="0">
                <a:solidFill>
                  <a:srgbClr val="FFFFFF"/>
                </a:solidFill>
                <a:cs typeface="Trebuchet MS"/>
              </a:rPr>
              <a:t>r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235" dirty="0">
                <a:solidFill>
                  <a:srgbClr val="FFFFFF"/>
                </a:solidFill>
                <a:cs typeface="Trebuchet MS"/>
              </a:rPr>
              <a:t>c</a:t>
            </a:r>
            <a:r>
              <a:rPr sz="2700" spc="-180" dirty="0">
                <a:solidFill>
                  <a:srgbClr val="FFFFFF"/>
                </a:solidFill>
                <a:cs typeface="Trebuchet MS"/>
              </a:rPr>
              <a:t>a</a:t>
            </a:r>
            <a:r>
              <a:rPr sz="2700" spc="-175" dirty="0">
                <a:solidFill>
                  <a:srgbClr val="FFFFFF"/>
                </a:solidFill>
                <a:cs typeface="Trebuchet MS"/>
              </a:rPr>
              <a:t>l  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columns</a:t>
            </a:r>
            <a:endParaRPr sz="2700" dirty="0"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5"/>
              </a:spcBef>
            </a:pPr>
            <a:r>
              <a:rPr sz="2700" spc="90" dirty="0">
                <a:solidFill>
                  <a:srgbClr val="FFFFFF"/>
                </a:solidFill>
                <a:cs typeface="Trebuchet MS"/>
              </a:rPr>
              <a:t>R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-180" dirty="0">
                <a:solidFill>
                  <a:srgbClr val="FFFFFF"/>
                </a:solidFill>
                <a:cs typeface="Trebuchet MS"/>
              </a:rPr>
              <a:t>a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m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225" dirty="0">
                <a:solidFill>
                  <a:srgbClr val="FFFFFF"/>
                </a:solidFill>
                <a:cs typeface="Trebuchet MS"/>
              </a:rPr>
              <a:t>g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345" dirty="0">
                <a:solidFill>
                  <a:srgbClr val="FFFFFF"/>
                </a:solidFill>
                <a:cs typeface="Trebuchet MS"/>
              </a:rPr>
              <a:t>t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h</a:t>
            </a:r>
            <a:r>
              <a:rPr sz="2700" spc="-5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235" dirty="0">
                <a:solidFill>
                  <a:srgbClr val="FFFFFF"/>
                </a:solidFill>
                <a:cs typeface="Trebuchet MS"/>
              </a:rPr>
              <a:t>c</a:t>
            </a:r>
            <a:r>
              <a:rPr sz="2700" spc="-145" dirty="0">
                <a:solidFill>
                  <a:srgbClr val="FFFFFF"/>
                </a:solidFill>
                <a:cs typeface="Trebuchet MS"/>
              </a:rPr>
              <a:t>o</a:t>
            </a:r>
            <a:r>
              <a:rPr sz="2700" spc="-360" dirty="0">
                <a:solidFill>
                  <a:srgbClr val="FFFFFF"/>
                </a:solidFill>
                <a:cs typeface="Trebuchet MS"/>
              </a:rPr>
              <a:t>l</a:t>
            </a:r>
            <a:r>
              <a:rPr sz="2700" spc="-155" dirty="0">
                <a:solidFill>
                  <a:srgbClr val="FFFFFF"/>
                </a:solidFill>
                <a:cs typeface="Trebuchet MS"/>
              </a:rPr>
              <a:t>u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mn</a:t>
            </a:r>
            <a:r>
              <a:rPr sz="2700" spc="10" dirty="0">
                <a:solidFill>
                  <a:srgbClr val="FFFFFF"/>
                </a:solidFill>
                <a:cs typeface="Trebuchet MS"/>
              </a:rPr>
              <a:t>s</a:t>
            </a:r>
            <a:r>
              <a:rPr sz="2700" spc="-375" dirty="0">
                <a:solidFill>
                  <a:srgbClr val="FFFFFF"/>
                </a:solidFill>
                <a:cs typeface="Trebuchet MS"/>
              </a:rPr>
              <a:t>,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180" dirty="0">
                <a:solidFill>
                  <a:srgbClr val="FFFFFF"/>
                </a:solidFill>
                <a:cs typeface="Trebuchet MS"/>
              </a:rPr>
              <a:t>a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45" dirty="0">
                <a:solidFill>
                  <a:srgbClr val="FFFFFF"/>
                </a:solidFill>
                <a:cs typeface="Trebuchet MS"/>
              </a:rPr>
              <a:t>d  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m</a:t>
            </a:r>
            <a:r>
              <a:rPr sz="2700" spc="-180" dirty="0">
                <a:solidFill>
                  <a:srgbClr val="FFFFFF"/>
                </a:solidFill>
                <a:cs typeface="Trebuchet MS"/>
              </a:rPr>
              <a:t>a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55" dirty="0">
                <a:solidFill>
                  <a:srgbClr val="FFFFFF"/>
                </a:solidFill>
                <a:cs typeface="Trebuchet MS"/>
              </a:rPr>
              <a:t>y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m</a:t>
            </a:r>
            <a:r>
              <a:rPr sz="2700" spc="-145" dirty="0">
                <a:solidFill>
                  <a:srgbClr val="FFFFFF"/>
                </a:solidFill>
                <a:cs typeface="Trebuchet MS"/>
              </a:rPr>
              <a:t>o</a:t>
            </a:r>
            <a:r>
              <a:rPr sz="2700" spc="-290" dirty="0">
                <a:solidFill>
                  <a:srgbClr val="FFFFFF"/>
                </a:solidFill>
                <a:cs typeface="Trebuchet MS"/>
              </a:rPr>
              <a:t>r</a:t>
            </a:r>
            <a:r>
              <a:rPr sz="2700" spc="-5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375" dirty="0">
                <a:solidFill>
                  <a:srgbClr val="FFFFFF"/>
                </a:solidFill>
                <a:cs typeface="Trebuchet MS"/>
              </a:rPr>
              <a:t>.</a:t>
            </a:r>
            <a:endParaRPr sz="2700" dirty="0"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407378" cy="489630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9954" y="6303447"/>
            <a:ext cx="4948045" cy="39835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01036" y="1"/>
            <a:ext cx="8086963" cy="50281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143501"/>
            <a:ext cx="7497528" cy="514349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37954" y="1647661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02845" y="877761"/>
            <a:ext cx="10286999" cy="41528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1027" y="5533053"/>
            <a:ext cx="10525124" cy="372427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600" dirty="0"/>
              <a:t>F</a:t>
            </a:r>
            <a:r>
              <a:rPr spc="-755" dirty="0"/>
              <a:t>i</a:t>
            </a:r>
            <a:r>
              <a:rPr spc="-545" dirty="0"/>
              <a:t>tt</a:t>
            </a:r>
            <a:r>
              <a:rPr spc="-755" dirty="0"/>
              <a:t>i</a:t>
            </a:r>
            <a:r>
              <a:rPr spc="-490" dirty="0"/>
              <a:t>n</a:t>
            </a:r>
            <a:r>
              <a:rPr spc="695" dirty="0"/>
              <a:t>g</a:t>
            </a:r>
            <a:r>
              <a:rPr spc="-1130" dirty="0"/>
              <a:t> </a:t>
            </a:r>
            <a:r>
              <a:rPr spc="-545" dirty="0"/>
              <a:t>t</a:t>
            </a:r>
            <a:r>
              <a:rPr spc="-509" dirty="0"/>
              <a:t>h</a:t>
            </a:r>
            <a:r>
              <a:rPr spc="-210" dirty="0"/>
              <a:t>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33743" y="441297"/>
            <a:ext cx="2633980" cy="1049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700" b="1" spc="-330" dirty="0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sz="6700" b="1" spc="-390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6700" b="1" spc="-325" dirty="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sz="6700" b="1" spc="-675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6700" b="1" spc="-300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6700" b="1" spc="390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endParaRPr sz="67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076334" y="4979469"/>
            <a:ext cx="9417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10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3000" spc="-370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000" spc="-15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000" spc="-2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000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000" spc="-11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8226" y="5025052"/>
            <a:ext cx="20250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65" dirty="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sz="3000" spc="-2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000" spc="-260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3000" spc="-370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000" spc="1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000" spc="-370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000" spc="-15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000" spc="6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000" spc="-54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000" spc="-160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000" spc="-32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000" spc="-2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000" spc="-6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80147"/>
            <a:ext cx="4407378" cy="489630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9954" y="6303445"/>
            <a:ext cx="4948045" cy="398355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01036" y="0"/>
            <a:ext cx="8086963" cy="50281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143500"/>
            <a:ext cx="7497528" cy="514349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 flipV="1">
            <a:off x="565139" y="1715685"/>
            <a:ext cx="734060" cy="15401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73277" y="961593"/>
            <a:ext cx="9915524" cy="49148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4071" y="6178233"/>
            <a:ext cx="9915524" cy="378142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600" dirty="0"/>
              <a:t>F</a:t>
            </a:r>
            <a:r>
              <a:rPr spc="-755" dirty="0"/>
              <a:t>i</a:t>
            </a:r>
            <a:r>
              <a:rPr spc="-545" dirty="0"/>
              <a:t>tt</a:t>
            </a:r>
            <a:r>
              <a:rPr spc="-755" dirty="0"/>
              <a:t>i</a:t>
            </a:r>
            <a:r>
              <a:rPr spc="-490" dirty="0"/>
              <a:t>n</a:t>
            </a:r>
            <a:r>
              <a:rPr spc="695" dirty="0"/>
              <a:t>g</a:t>
            </a:r>
            <a:r>
              <a:rPr spc="-1130" dirty="0"/>
              <a:t> </a:t>
            </a:r>
            <a:r>
              <a:rPr spc="-545" dirty="0"/>
              <a:t>t</a:t>
            </a:r>
            <a:r>
              <a:rPr spc="-509" dirty="0"/>
              <a:t>h</a:t>
            </a:r>
            <a:r>
              <a:rPr spc="-210" dirty="0"/>
              <a:t>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192408" y="441297"/>
            <a:ext cx="2633980" cy="1049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700" b="1" spc="-330" dirty="0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sz="6700" b="1" spc="-390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6700" b="1" spc="-325" dirty="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sz="6700" b="1" spc="-675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6700" b="1" spc="-300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6700" b="1" spc="390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endParaRPr sz="67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788227" y="5795445"/>
            <a:ext cx="22301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000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000" spc="-15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000" spc="-140" dirty="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sz="3000" spc="-15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000" spc="65" dirty="0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sz="3000" spc="-54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000" spc="-335" dirty="0">
                <a:solidFill>
                  <a:srgbClr val="12294E"/>
                </a:solidFill>
                <a:latin typeface="Trebuchet MS"/>
                <a:cs typeface="Trebuchet MS"/>
              </a:rPr>
              <a:t>f</a:t>
            </a:r>
            <a:r>
              <a:rPr sz="3000" spc="-15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000" spc="-32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000" spc="-2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000" spc="1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000" spc="-170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5283" y="5670233"/>
            <a:ext cx="11537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75" dirty="0">
                <a:solidFill>
                  <a:srgbClr val="12294E"/>
                </a:solidFill>
                <a:latin typeface="Trebuchet MS"/>
                <a:cs typeface="Trebuchet MS"/>
              </a:rPr>
              <a:t>Logistic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54404" cy="432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01036" y="0"/>
            <a:ext cx="8086963" cy="50281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16735" y="6128710"/>
            <a:ext cx="5171263" cy="41582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610361"/>
            <a:ext cx="7273105" cy="467663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468625" y="3978811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1047393" y="1291784"/>
            <a:ext cx="4921250" cy="5552440"/>
            <a:chOff x="11047393" y="1291784"/>
            <a:chExt cx="4921250" cy="555244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53875" y="2361416"/>
              <a:ext cx="2114549" cy="21145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968822" y="1948511"/>
              <a:ext cx="1957705" cy="3997325"/>
            </a:xfrm>
            <a:custGeom>
              <a:avLst/>
              <a:gdLst/>
              <a:ahLst/>
              <a:cxnLst/>
              <a:rect l="l" t="t" r="r" b="b"/>
              <a:pathLst>
                <a:path w="1957705" h="3997325">
                  <a:moveTo>
                    <a:pt x="1681594" y="3997247"/>
                  </a:moveTo>
                  <a:lnTo>
                    <a:pt x="275979" y="3997247"/>
                  </a:lnTo>
                  <a:lnTo>
                    <a:pt x="226394" y="3992797"/>
                  </a:lnTo>
                  <a:lnTo>
                    <a:pt x="179715" y="3979971"/>
                  </a:lnTo>
                  <a:lnTo>
                    <a:pt x="136725" y="3959548"/>
                  </a:lnTo>
                  <a:lnTo>
                    <a:pt x="98204" y="3932311"/>
                  </a:lnTo>
                  <a:lnTo>
                    <a:pt x="64935" y="3899042"/>
                  </a:lnTo>
                  <a:lnTo>
                    <a:pt x="37698" y="3860521"/>
                  </a:lnTo>
                  <a:lnTo>
                    <a:pt x="17275" y="3817531"/>
                  </a:lnTo>
                  <a:lnTo>
                    <a:pt x="4449" y="3770852"/>
                  </a:lnTo>
                  <a:lnTo>
                    <a:pt x="0" y="3721267"/>
                  </a:lnTo>
                  <a:lnTo>
                    <a:pt x="0" y="275979"/>
                  </a:lnTo>
                  <a:lnTo>
                    <a:pt x="4449" y="226394"/>
                  </a:lnTo>
                  <a:lnTo>
                    <a:pt x="17275" y="179715"/>
                  </a:lnTo>
                  <a:lnTo>
                    <a:pt x="37698" y="136725"/>
                  </a:lnTo>
                  <a:lnTo>
                    <a:pt x="64935" y="98204"/>
                  </a:lnTo>
                  <a:lnTo>
                    <a:pt x="98205" y="64935"/>
                  </a:lnTo>
                  <a:lnTo>
                    <a:pt x="136725" y="37698"/>
                  </a:lnTo>
                  <a:lnTo>
                    <a:pt x="179716" y="17275"/>
                  </a:lnTo>
                  <a:lnTo>
                    <a:pt x="226396" y="4449"/>
                  </a:lnTo>
                  <a:lnTo>
                    <a:pt x="275979" y="0"/>
                  </a:lnTo>
                  <a:lnTo>
                    <a:pt x="1681596" y="0"/>
                  </a:lnTo>
                  <a:lnTo>
                    <a:pt x="1731179" y="4449"/>
                  </a:lnTo>
                  <a:lnTo>
                    <a:pt x="1777857" y="17275"/>
                  </a:lnTo>
                  <a:lnTo>
                    <a:pt x="1820847" y="37698"/>
                  </a:lnTo>
                  <a:lnTo>
                    <a:pt x="1859367" y="64935"/>
                  </a:lnTo>
                  <a:lnTo>
                    <a:pt x="1892636" y="98204"/>
                  </a:lnTo>
                  <a:lnTo>
                    <a:pt x="1895239" y="101884"/>
                  </a:lnTo>
                  <a:lnTo>
                    <a:pt x="266086" y="101884"/>
                  </a:lnTo>
                  <a:lnTo>
                    <a:pt x="222742" y="107723"/>
                  </a:lnTo>
                  <a:lnTo>
                    <a:pt x="183766" y="124196"/>
                  </a:lnTo>
                  <a:lnTo>
                    <a:pt x="150725" y="149736"/>
                  </a:lnTo>
                  <a:lnTo>
                    <a:pt x="125185" y="182777"/>
                  </a:lnTo>
                  <a:lnTo>
                    <a:pt x="108713" y="221753"/>
                  </a:lnTo>
                  <a:lnTo>
                    <a:pt x="102874" y="265098"/>
                  </a:lnTo>
                  <a:lnTo>
                    <a:pt x="102874" y="3737095"/>
                  </a:lnTo>
                  <a:lnTo>
                    <a:pt x="108713" y="3780440"/>
                  </a:lnTo>
                  <a:lnTo>
                    <a:pt x="125185" y="3819416"/>
                  </a:lnTo>
                  <a:lnTo>
                    <a:pt x="150725" y="3852457"/>
                  </a:lnTo>
                  <a:lnTo>
                    <a:pt x="183766" y="3877997"/>
                  </a:lnTo>
                  <a:lnTo>
                    <a:pt x="222742" y="3894469"/>
                  </a:lnTo>
                  <a:lnTo>
                    <a:pt x="266086" y="3900308"/>
                  </a:lnTo>
                  <a:lnTo>
                    <a:pt x="1891370" y="3900308"/>
                  </a:lnTo>
                  <a:lnTo>
                    <a:pt x="1859367" y="3932311"/>
                  </a:lnTo>
                  <a:lnTo>
                    <a:pt x="1820846" y="3959548"/>
                  </a:lnTo>
                  <a:lnTo>
                    <a:pt x="1777856" y="3979971"/>
                  </a:lnTo>
                  <a:lnTo>
                    <a:pt x="1731178" y="3992797"/>
                  </a:lnTo>
                  <a:lnTo>
                    <a:pt x="1681594" y="3997247"/>
                  </a:lnTo>
                  <a:close/>
                </a:path>
                <a:path w="1957705" h="3997325">
                  <a:moveTo>
                    <a:pt x="1388798" y="238390"/>
                  </a:moveTo>
                  <a:lnTo>
                    <a:pt x="570752" y="238390"/>
                  </a:lnTo>
                  <a:lnTo>
                    <a:pt x="535096" y="231110"/>
                  </a:lnTo>
                  <a:lnTo>
                    <a:pt x="505837" y="211312"/>
                  </a:lnTo>
                  <a:lnTo>
                    <a:pt x="486038" y="182054"/>
                  </a:lnTo>
                  <a:lnTo>
                    <a:pt x="478759" y="146397"/>
                  </a:lnTo>
                  <a:lnTo>
                    <a:pt x="478759" y="101884"/>
                  </a:lnTo>
                  <a:lnTo>
                    <a:pt x="1480790" y="101884"/>
                  </a:lnTo>
                  <a:lnTo>
                    <a:pt x="1480790" y="126614"/>
                  </a:lnTo>
                  <a:lnTo>
                    <a:pt x="1213714" y="126614"/>
                  </a:lnTo>
                  <a:lnTo>
                    <a:pt x="1204425" y="128530"/>
                  </a:lnTo>
                  <a:lnTo>
                    <a:pt x="1196527" y="133785"/>
                  </a:lnTo>
                  <a:lnTo>
                    <a:pt x="1196009" y="134527"/>
                  </a:lnTo>
                  <a:lnTo>
                    <a:pt x="839807" y="134527"/>
                  </a:lnTo>
                  <a:lnTo>
                    <a:pt x="831894" y="141451"/>
                  </a:lnTo>
                  <a:lnTo>
                    <a:pt x="831894" y="161235"/>
                  </a:lnTo>
                  <a:lnTo>
                    <a:pt x="839807" y="168159"/>
                  </a:lnTo>
                  <a:lnTo>
                    <a:pt x="1195659" y="168159"/>
                  </a:lnTo>
                  <a:lnTo>
                    <a:pt x="1196156" y="168901"/>
                  </a:lnTo>
                  <a:lnTo>
                    <a:pt x="1204007" y="174156"/>
                  </a:lnTo>
                  <a:lnTo>
                    <a:pt x="1213714" y="176072"/>
                  </a:lnTo>
                  <a:lnTo>
                    <a:pt x="1474732" y="176072"/>
                  </a:lnTo>
                  <a:lnTo>
                    <a:pt x="1473511" y="182054"/>
                  </a:lnTo>
                  <a:lnTo>
                    <a:pt x="1453712" y="211312"/>
                  </a:lnTo>
                  <a:lnTo>
                    <a:pt x="1424455" y="231110"/>
                  </a:lnTo>
                  <a:lnTo>
                    <a:pt x="1388798" y="238390"/>
                  </a:lnTo>
                  <a:close/>
                </a:path>
                <a:path w="1957705" h="3997325">
                  <a:moveTo>
                    <a:pt x="1891370" y="3900308"/>
                  </a:moveTo>
                  <a:lnTo>
                    <a:pt x="1693463" y="3900308"/>
                  </a:lnTo>
                  <a:lnTo>
                    <a:pt x="1736808" y="3894469"/>
                  </a:lnTo>
                  <a:lnTo>
                    <a:pt x="1775784" y="3877997"/>
                  </a:lnTo>
                  <a:lnTo>
                    <a:pt x="1808825" y="3852457"/>
                  </a:lnTo>
                  <a:lnTo>
                    <a:pt x="1834365" y="3819416"/>
                  </a:lnTo>
                  <a:lnTo>
                    <a:pt x="1850838" y="3780440"/>
                  </a:lnTo>
                  <a:lnTo>
                    <a:pt x="1856677" y="3737095"/>
                  </a:lnTo>
                  <a:lnTo>
                    <a:pt x="1855687" y="3737095"/>
                  </a:lnTo>
                  <a:lnTo>
                    <a:pt x="1855687" y="265098"/>
                  </a:lnTo>
                  <a:lnTo>
                    <a:pt x="1849848" y="221753"/>
                  </a:lnTo>
                  <a:lnTo>
                    <a:pt x="1833376" y="182777"/>
                  </a:lnTo>
                  <a:lnTo>
                    <a:pt x="1807836" y="149736"/>
                  </a:lnTo>
                  <a:lnTo>
                    <a:pt x="1774795" y="124196"/>
                  </a:lnTo>
                  <a:lnTo>
                    <a:pt x="1735819" y="107723"/>
                  </a:lnTo>
                  <a:lnTo>
                    <a:pt x="1692474" y="101884"/>
                  </a:lnTo>
                  <a:lnTo>
                    <a:pt x="1895239" y="101884"/>
                  </a:lnTo>
                  <a:lnTo>
                    <a:pt x="1919873" y="136725"/>
                  </a:lnTo>
                  <a:lnTo>
                    <a:pt x="1940296" y="179715"/>
                  </a:lnTo>
                  <a:lnTo>
                    <a:pt x="1953122" y="226394"/>
                  </a:lnTo>
                  <a:lnTo>
                    <a:pt x="1957571" y="275979"/>
                  </a:lnTo>
                  <a:lnTo>
                    <a:pt x="1957571" y="3721267"/>
                  </a:lnTo>
                  <a:lnTo>
                    <a:pt x="1953122" y="3770852"/>
                  </a:lnTo>
                  <a:lnTo>
                    <a:pt x="1940296" y="3817531"/>
                  </a:lnTo>
                  <a:lnTo>
                    <a:pt x="1919873" y="3860521"/>
                  </a:lnTo>
                  <a:lnTo>
                    <a:pt x="1892636" y="3899042"/>
                  </a:lnTo>
                  <a:lnTo>
                    <a:pt x="1891370" y="3900308"/>
                  </a:lnTo>
                  <a:close/>
                </a:path>
                <a:path w="1957705" h="3997325">
                  <a:moveTo>
                    <a:pt x="1474732" y="176072"/>
                  </a:moveTo>
                  <a:lnTo>
                    <a:pt x="1213714" y="176072"/>
                  </a:lnTo>
                  <a:lnTo>
                    <a:pt x="1223420" y="174156"/>
                  </a:lnTo>
                  <a:lnTo>
                    <a:pt x="1231272" y="168901"/>
                  </a:lnTo>
                  <a:lnTo>
                    <a:pt x="1236527" y="161049"/>
                  </a:lnTo>
                  <a:lnTo>
                    <a:pt x="1238443" y="151343"/>
                  </a:lnTo>
                  <a:lnTo>
                    <a:pt x="1236527" y="141637"/>
                  </a:lnTo>
                  <a:lnTo>
                    <a:pt x="1231272" y="133785"/>
                  </a:lnTo>
                  <a:lnTo>
                    <a:pt x="1223420" y="128530"/>
                  </a:lnTo>
                  <a:lnTo>
                    <a:pt x="1213714" y="126614"/>
                  </a:lnTo>
                  <a:lnTo>
                    <a:pt x="1480790" y="126614"/>
                  </a:lnTo>
                  <a:lnTo>
                    <a:pt x="1480790" y="146397"/>
                  </a:lnTo>
                  <a:lnTo>
                    <a:pt x="1474732" y="176072"/>
                  </a:lnTo>
                  <a:close/>
                </a:path>
                <a:path w="1957705" h="3997325">
                  <a:moveTo>
                    <a:pt x="1195659" y="168159"/>
                  </a:moveTo>
                  <a:lnTo>
                    <a:pt x="1095013" y="168159"/>
                  </a:lnTo>
                  <a:lnTo>
                    <a:pt x="1102927" y="161235"/>
                  </a:lnTo>
                  <a:lnTo>
                    <a:pt x="1102927" y="141451"/>
                  </a:lnTo>
                  <a:lnTo>
                    <a:pt x="1095013" y="134527"/>
                  </a:lnTo>
                  <a:lnTo>
                    <a:pt x="1196009" y="134527"/>
                  </a:lnTo>
                  <a:lnTo>
                    <a:pt x="1191040" y="141637"/>
                  </a:lnTo>
                  <a:lnTo>
                    <a:pt x="1188984" y="151343"/>
                  </a:lnTo>
                  <a:lnTo>
                    <a:pt x="1190901" y="161049"/>
                  </a:lnTo>
                  <a:lnTo>
                    <a:pt x="1195659" y="1681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71695" y="2050396"/>
              <a:ext cx="1752814" cy="379842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800707" y="2075128"/>
              <a:ext cx="407034" cy="49530"/>
            </a:xfrm>
            <a:custGeom>
              <a:avLst/>
              <a:gdLst/>
              <a:ahLst/>
              <a:cxnLst/>
              <a:rect l="l" t="t" r="r" b="b"/>
              <a:pathLst>
                <a:path w="407034" h="49530">
                  <a:moveTo>
                    <a:pt x="271043" y="14846"/>
                  </a:moveTo>
                  <a:lnTo>
                    <a:pt x="263118" y="7912"/>
                  </a:lnTo>
                  <a:lnTo>
                    <a:pt x="7912" y="7912"/>
                  </a:lnTo>
                  <a:lnTo>
                    <a:pt x="0" y="14846"/>
                  </a:lnTo>
                  <a:lnTo>
                    <a:pt x="0" y="34620"/>
                  </a:lnTo>
                  <a:lnTo>
                    <a:pt x="7912" y="41554"/>
                  </a:lnTo>
                  <a:lnTo>
                    <a:pt x="263118" y="41554"/>
                  </a:lnTo>
                  <a:lnTo>
                    <a:pt x="271043" y="34620"/>
                  </a:lnTo>
                  <a:lnTo>
                    <a:pt x="271043" y="14846"/>
                  </a:lnTo>
                  <a:close/>
                </a:path>
                <a:path w="407034" h="49530">
                  <a:moveTo>
                    <a:pt x="406565" y="17894"/>
                  </a:moveTo>
                  <a:lnTo>
                    <a:pt x="404152" y="12065"/>
                  </a:lnTo>
                  <a:lnTo>
                    <a:pt x="394487" y="2413"/>
                  </a:lnTo>
                  <a:lnTo>
                    <a:pt x="388670" y="0"/>
                  </a:lnTo>
                  <a:lnTo>
                    <a:pt x="381825" y="0"/>
                  </a:lnTo>
                  <a:lnTo>
                    <a:pt x="374980" y="0"/>
                  </a:lnTo>
                  <a:lnTo>
                    <a:pt x="369163" y="2413"/>
                  </a:lnTo>
                  <a:lnTo>
                    <a:pt x="359498" y="12065"/>
                  </a:lnTo>
                  <a:lnTo>
                    <a:pt x="357073" y="17894"/>
                  </a:lnTo>
                  <a:lnTo>
                    <a:pt x="357073" y="31559"/>
                  </a:lnTo>
                  <a:lnTo>
                    <a:pt x="359498" y="37401"/>
                  </a:lnTo>
                  <a:lnTo>
                    <a:pt x="369163" y="47053"/>
                  </a:lnTo>
                  <a:lnTo>
                    <a:pt x="374992" y="49466"/>
                  </a:lnTo>
                  <a:lnTo>
                    <a:pt x="388658" y="49466"/>
                  </a:lnTo>
                  <a:lnTo>
                    <a:pt x="394487" y="47053"/>
                  </a:lnTo>
                  <a:lnTo>
                    <a:pt x="404152" y="37401"/>
                  </a:lnTo>
                  <a:lnTo>
                    <a:pt x="406565" y="31559"/>
                  </a:lnTo>
                  <a:lnTo>
                    <a:pt x="406565" y="17894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927265" y="2462885"/>
              <a:ext cx="2037714" cy="955675"/>
            </a:xfrm>
            <a:custGeom>
              <a:avLst/>
              <a:gdLst/>
              <a:ahLst/>
              <a:cxnLst/>
              <a:rect l="l" t="t" r="r" b="b"/>
              <a:pathLst>
                <a:path w="2037715" h="955675">
                  <a:moveTo>
                    <a:pt x="21767" y="654837"/>
                  </a:moveTo>
                  <a:lnTo>
                    <a:pt x="13360" y="656564"/>
                  </a:lnTo>
                  <a:lnTo>
                    <a:pt x="6438" y="661263"/>
                  </a:lnTo>
                  <a:lnTo>
                    <a:pt x="1739" y="668185"/>
                  </a:lnTo>
                  <a:lnTo>
                    <a:pt x="0" y="676592"/>
                  </a:lnTo>
                  <a:lnTo>
                    <a:pt x="0" y="933780"/>
                  </a:lnTo>
                  <a:lnTo>
                    <a:pt x="1739" y="942187"/>
                  </a:lnTo>
                  <a:lnTo>
                    <a:pt x="6438" y="949109"/>
                  </a:lnTo>
                  <a:lnTo>
                    <a:pt x="13360" y="953808"/>
                  </a:lnTo>
                  <a:lnTo>
                    <a:pt x="21767" y="955548"/>
                  </a:lnTo>
                  <a:lnTo>
                    <a:pt x="21767" y="654837"/>
                  </a:lnTo>
                  <a:close/>
                </a:path>
                <a:path w="2037715" h="955675">
                  <a:moveTo>
                    <a:pt x="21767" y="289826"/>
                  </a:moveTo>
                  <a:lnTo>
                    <a:pt x="13360" y="291401"/>
                  </a:lnTo>
                  <a:lnTo>
                    <a:pt x="6438" y="295770"/>
                  </a:lnTo>
                  <a:lnTo>
                    <a:pt x="1739" y="302348"/>
                  </a:lnTo>
                  <a:lnTo>
                    <a:pt x="0" y="310603"/>
                  </a:lnTo>
                  <a:lnTo>
                    <a:pt x="0" y="567791"/>
                  </a:lnTo>
                  <a:lnTo>
                    <a:pt x="1739" y="576199"/>
                  </a:lnTo>
                  <a:lnTo>
                    <a:pt x="6438" y="583120"/>
                  </a:lnTo>
                  <a:lnTo>
                    <a:pt x="13360" y="587819"/>
                  </a:lnTo>
                  <a:lnTo>
                    <a:pt x="21767" y="589546"/>
                  </a:lnTo>
                  <a:lnTo>
                    <a:pt x="21767" y="289826"/>
                  </a:lnTo>
                  <a:close/>
                </a:path>
                <a:path w="2037715" h="955675">
                  <a:moveTo>
                    <a:pt x="21767" y="0"/>
                  </a:moveTo>
                  <a:lnTo>
                    <a:pt x="13360" y="1574"/>
                  </a:lnTo>
                  <a:lnTo>
                    <a:pt x="6438" y="5930"/>
                  </a:lnTo>
                  <a:lnTo>
                    <a:pt x="1739" y="12522"/>
                  </a:lnTo>
                  <a:lnTo>
                    <a:pt x="0" y="20777"/>
                  </a:lnTo>
                  <a:lnTo>
                    <a:pt x="0" y="144424"/>
                  </a:lnTo>
                  <a:lnTo>
                    <a:pt x="1739" y="152831"/>
                  </a:lnTo>
                  <a:lnTo>
                    <a:pt x="6438" y="159753"/>
                  </a:lnTo>
                  <a:lnTo>
                    <a:pt x="13360" y="164452"/>
                  </a:lnTo>
                  <a:lnTo>
                    <a:pt x="21767" y="166179"/>
                  </a:lnTo>
                  <a:lnTo>
                    <a:pt x="21767" y="0"/>
                  </a:lnTo>
                  <a:close/>
                </a:path>
                <a:path w="2037715" h="955675">
                  <a:moveTo>
                    <a:pt x="2037702" y="400278"/>
                  </a:moveTo>
                  <a:lnTo>
                    <a:pt x="2034235" y="395173"/>
                  </a:lnTo>
                  <a:lnTo>
                    <a:pt x="2027313" y="390474"/>
                  </a:lnTo>
                  <a:lnTo>
                    <a:pt x="2018906" y="388747"/>
                  </a:lnTo>
                  <a:lnTo>
                    <a:pt x="2018906" y="870470"/>
                  </a:lnTo>
                  <a:lnTo>
                    <a:pt x="2027313" y="868743"/>
                  </a:lnTo>
                  <a:lnTo>
                    <a:pt x="2034235" y="864044"/>
                  </a:lnTo>
                  <a:lnTo>
                    <a:pt x="2037702" y="858939"/>
                  </a:lnTo>
                  <a:lnTo>
                    <a:pt x="2037702" y="400278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949039" y="1928728"/>
              <a:ext cx="1997710" cy="4036060"/>
            </a:xfrm>
            <a:custGeom>
              <a:avLst/>
              <a:gdLst/>
              <a:ahLst/>
              <a:cxnLst/>
              <a:rect l="l" t="t" r="r" b="b"/>
              <a:pathLst>
                <a:path w="1997709" h="4036060">
                  <a:moveTo>
                    <a:pt x="1713612" y="4035824"/>
                  </a:moveTo>
                  <a:lnTo>
                    <a:pt x="283527" y="4035824"/>
                  </a:lnTo>
                  <a:lnTo>
                    <a:pt x="247820" y="4032939"/>
                  </a:lnTo>
                  <a:lnTo>
                    <a:pt x="202329" y="4021722"/>
                  </a:lnTo>
                  <a:lnTo>
                    <a:pt x="159900" y="4003776"/>
                  </a:lnTo>
                  <a:lnTo>
                    <a:pt x="121146" y="3979710"/>
                  </a:lnTo>
                  <a:lnTo>
                    <a:pt x="86676" y="3950137"/>
                  </a:lnTo>
                  <a:lnTo>
                    <a:pt x="57103" y="3915667"/>
                  </a:lnTo>
                  <a:lnTo>
                    <a:pt x="33037" y="3876912"/>
                  </a:lnTo>
                  <a:lnTo>
                    <a:pt x="15090" y="3834484"/>
                  </a:lnTo>
                  <a:lnTo>
                    <a:pt x="3874" y="3788993"/>
                  </a:lnTo>
                  <a:lnTo>
                    <a:pt x="79" y="3742040"/>
                  </a:lnTo>
                  <a:lnTo>
                    <a:pt x="0" y="295762"/>
                  </a:lnTo>
                  <a:lnTo>
                    <a:pt x="370" y="280785"/>
                  </a:lnTo>
                  <a:lnTo>
                    <a:pt x="5935" y="236411"/>
                  </a:lnTo>
                  <a:lnTo>
                    <a:pt x="16653" y="197355"/>
                  </a:lnTo>
                  <a:lnTo>
                    <a:pt x="32812" y="161080"/>
                  </a:lnTo>
                  <a:lnTo>
                    <a:pt x="55068" y="124635"/>
                  </a:lnTo>
                  <a:lnTo>
                    <a:pt x="79658" y="93661"/>
                  </a:lnTo>
                  <a:lnTo>
                    <a:pt x="92239" y="81451"/>
                  </a:lnTo>
                  <a:lnTo>
                    <a:pt x="102626" y="71869"/>
                  </a:lnTo>
                  <a:lnTo>
                    <a:pt x="148453" y="39226"/>
                  </a:lnTo>
                  <a:lnTo>
                    <a:pt x="194001" y="18051"/>
                  </a:lnTo>
                  <a:lnTo>
                    <a:pt x="243445" y="4667"/>
                  </a:lnTo>
                  <a:lnTo>
                    <a:pt x="295758" y="0"/>
                  </a:lnTo>
                  <a:lnTo>
                    <a:pt x="1702370" y="0"/>
                  </a:lnTo>
                  <a:lnTo>
                    <a:pt x="1754544" y="4528"/>
                  </a:lnTo>
                  <a:lnTo>
                    <a:pt x="1803756" y="17681"/>
                  </a:lnTo>
                  <a:lnTo>
                    <a:pt x="1808283" y="19783"/>
                  </a:lnTo>
                  <a:lnTo>
                    <a:pt x="295762" y="19783"/>
                  </a:lnTo>
                  <a:lnTo>
                    <a:pt x="246188" y="24233"/>
                  </a:lnTo>
                  <a:lnTo>
                    <a:pt x="199516" y="37069"/>
                  </a:lnTo>
                  <a:lnTo>
                    <a:pt x="156509" y="57518"/>
                  </a:lnTo>
                  <a:lnTo>
                    <a:pt x="117988" y="84805"/>
                  </a:lnTo>
                  <a:lnTo>
                    <a:pt x="84718" y="118157"/>
                  </a:lnTo>
                  <a:lnTo>
                    <a:pt x="57482" y="156801"/>
                  </a:lnTo>
                  <a:lnTo>
                    <a:pt x="37059" y="199964"/>
                  </a:lnTo>
                  <a:lnTo>
                    <a:pt x="24232" y="246872"/>
                  </a:lnTo>
                  <a:lnTo>
                    <a:pt x="19871" y="295762"/>
                  </a:lnTo>
                  <a:lnTo>
                    <a:pt x="19783" y="3742040"/>
                  </a:lnTo>
                  <a:lnTo>
                    <a:pt x="24232" y="3791625"/>
                  </a:lnTo>
                  <a:lnTo>
                    <a:pt x="37059" y="3838303"/>
                  </a:lnTo>
                  <a:lnTo>
                    <a:pt x="57482" y="3881293"/>
                  </a:lnTo>
                  <a:lnTo>
                    <a:pt x="84718" y="3919814"/>
                  </a:lnTo>
                  <a:lnTo>
                    <a:pt x="117988" y="3953083"/>
                  </a:lnTo>
                  <a:lnTo>
                    <a:pt x="156509" y="3980320"/>
                  </a:lnTo>
                  <a:lnTo>
                    <a:pt x="199499" y="4000743"/>
                  </a:lnTo>
                  <a:lnTo>
                    <a:pt x="246178" y="4013570"/>
                  </a:lnTo>
                  <a:lnTo>
                    <a:pt x="295762" y="4018019"/>
                  </a:lnTo>
                  <a:lnTo>
                    <a:pt x="1803566" y="4018019"/>
                  </a:lnTo>
                  <a:lnTo>
                    <a:pt x="1794810" y="4021722"/>
                  </a:lnTo>
                  <a:lnTo>
                    <a:pt x="1749319" y="4032939"/>
                  </a:lnTo>
                  <a:lnTo>
                    <a:pt x="1713612" y="4035824"/>
                  </a:lnTo>
                  <a:close/>
                </a:path>
                <a:path w="1997709" h="4036060">
                  <a:moveTo>
                    <a:pt x="1803566" y="4018019"/>
                  </a:moveTo>
                  <a:lnTo>
                    <a:pt x="1701377" y="4018019"/>
                  </a:lnTo>
                  <a:lnTo>
                    <a:pt x="1750962" y="4013570"/>
                  </a:lnTo>
                  <a:lnTo>
                    <a:pt x="1797640" y="4000743"/>
                  </a:lnTo>
                  <a:lnTo>
                    <a:pt x="1840630" y="3980320"/>
                  </a:lnTo>
                  <a:lnTo>
                    <a:pt x="1879151" y="3953083"/>
                  </a:lnTo>
                  <a:lnTo>
                    <a:pt x="1912421" y="3919814"/>
                  </a:lnTo>
                  <a:lnTo>
                    <a:pt x="1939658" y="3881293"/>
                  </a:lnTo>
                  <a:lnTo>
                    <a:pt x="1960081" y="3838303"/>
                  </a:lnTo>
                  <a:lnTo>
                    <a:pt x="1972907" y="3791625"/>
                  </a:lnTo>
                  <a:lnTo>
                    <a:pt x="1977357" y="3742040"/>
                  </a:lnTo>
                  <a:lnTo>
                    <a:pt x="1977357" y="295762"/>
                  </a:lnTo>
                  <a:lnTo>
                    <a:pt x="1972907" y="246177"/>
                  </a:lnTo>
                  <a:lnTo>
                    <a:pt x="1960081" y="199499"/>
                  </a:lnTo>
                  <a:lnTo>
                    <a:pt x="1939658" y="156508"/>
                  </a:lnTo>
                  <a:lnTo>
                    <a:pt x="1912421" y="117988"/>
                  </a:lnTo>
                  <a:lnTo>
                    <a:pt x="1879151" y="84718"/>
                  </a:lnTo>
                  <a:lnTo>
                    <a:pt x="1840682" y="57518"/>
                  </a:lnTo>
                  <a:lnTo>
                    <a:pt x="1797623" y="37059"/>
                  </a:lnTo>
                  <a:lnTo>
                    <a:pt x="1750952" y="24232"/>
                  </a:lnTo>
                  <a:lnTo>
                    <a:pt x="1701377" y="19783"/>
                  </a:lnTo>
                  <a:lnTo>
                    <a:pt x="1808283" y="19783"/>
                  </a:lnTo>
                  <a:lnTo>
                    <a:pt x="1849258" y="38809"/>
                  </a:lnTo>
                  <a:lnTo>
                    <a:pt x="1890309" y="67263"/>
                  </a:lnTo>
                  <a:lnTo>
                    <a:pt x="1918330" y="94079"/>
                  </a:lnTo>
                  <a:lnTo>
                    <a:pt x="1943059" y="124635"/>
                  </a:lnTo>
                  <a:lnTo>
                    <a:pt x="1965316" y="160662"/>
                  </a:lnTo>
                  <a:lnTo>
                    <a:pt x="1981017" y="197494"/>
                  </a:lnTo>
                  <a:lnTo>
                    <a:pt x="1991204" y="236411"/>
                  </a:lnTo>
                  <a:lnTo>
                    <a:pt x="1996768" y="280368"/>
                  </a:lnTo>
                  <a:lnTo>
                    <a:pt x="1997139" y="295762"/>
                  </a:lnTo>
                  <a:lnTo>
                    <a:pt x="1997059" y="3742040"/>
                  </a:lnTo>
                  <a:lnTo>
                    <a:pt x="1993264" y="3788993"/>
                  </a:lnTo>
                  <a:lnTo>
                    <a:pt x="1982048" y="3834484"/>
                  </a:lnTo>
                  <a:lnTo>
                    <a:pt x="1964101" y="3876912"/>
                  </a:lnTo>
                  <a:lnTo>
                    <a:pt x="1940036" y="3915667"/>
                  </a:lnTo>
                  <a:lnTo>
                    <a:pt x="1910463" y="3950137"/>
                  </a:lnTo>
                  <a:lnTo>
                    <a:pt x="1875993" y="3979710"/>
                  </a:lnTo>
                  <a:lnTo>
                    <a:pt x="1837238" y="4003776"/>
                  </a:lnTo>
                  <a:lnTo>
                    <a:pt x="1803566" y="4018019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089521" y="2132571"/>
              <a:ext cx="1985645" cy="4053840"/>
            </a:xfrm>
            <a:custGeom>
              <a:avLst/>
              <a:gdLst/>
              <a:ahLst/>
              <a:cxnLst/>
              <a:rect l="l" t="t" r="r" b="b"/>
              <a:pathLst>
                <a:path w="1985644" h="4053840">
                  <a:moveTo>
                    <a:pt x="1705227" y="4053425"/>
                  </a:moveTo>
                  <a:lnTo>
                    <a:pt x="279857" y="4053425"/>
                  </a:lnTo>
                  <a:lnTo>
                    <a:pt x="234484" y="4049760"/>
                  </a:lnTo>
                  <a:lnTo>
                    <a:pt x="191434" y="4039149"/>
                  </a:lnTo>
                  <a:lnTo>
                    <a:pt x="151285" y="4022171"/>
                  </a:lnTo>
                  <a:lnTo>
                    <a:pt x="114615" y="3999403"/>
                  </a:lnTo>
                  <a:lnTo>
                    <a:pt x="82001" y="3971423"/>
                  </a:lnTo>
                  <a:lnTo>
                    <a:pt x="54021" y="3938809"/>
                  </a:lnTo>
                  <a:lnTo>
                    <a:pt x="31253" y="3902139"/>
                  </a:lnTo>
                  <a:lnTo>
                    <a:pt x="14275" y="3861990"/>
                  </a:lnTo>
                  <a:lnTo>
                    <a:pt x="3665" y="3818940"/>
                  </a:lnTo>
                  <a:lnTo>
                    <a:pt x="0" y="3773567"/>
                  </a:lnTo>
                  <a:lnTo>
                    <a:pt x="0" y="279857"/>
                  </a:lnTo>
                  <a:lnTo>
                    <a:pt x="3665" y="234484"/>
                  </a:lnTo>
                  <a:lnTo>
                    <a:pt x="14275" y="191434"/>
                  </a:lnTo>
                  <a:lnTo>
                    <a:pt x="31253" y="151285"/>
                  </a:lnTo>
                  <a:lnTo>
                    <a:pt x="54021" y="114615"/>
                  </a:lnTo>
                  <a:lnTo>
                    <a:pt x="82001" y="82001"/>
                  </a:lnTo>
                  <a:lnTo>
                    <a:pt x="114615" y="54021"/>
                  </a:lnTo>
                  <a:lnTo>
                    <a:pt x="151285" y="31253"/>
                  </a:lnTo>
                  <a:lnTo>
                    <a:pt x="191434" y="14275"/>
                  </a:lnTo>
                  <a:lnTo>
                    <a:pt x="234484" y="3665"/>
                  </a:lnTo>
                  <a:lnTo>
                    <a:pt x="279857" y="0"/>
                  </a:lnTo>
                  <a:lnTo>
                    <a:pt x="1705227" y="0"/>
                  </a:lnTo>
                  <a:lnTo>
                    <a:pt x="1750600" y="3665"/>
                  </a:lnTo>
                  <a:lnTo>
                    <a:pt x="1793650" y="14275"/>
                  </a:lnTo>
                  <a:lnTo>
                    <a:pt x="1833799" y="31253"/>
                  </a:lnTo>
                  <a:lnTo>
                    <a:pt x="1870469" y="54021"/>
                  </a:lnTo>
                  <a:lnTo>
                    <a:pt x="1903083" y="82001"/>
                  </a:lnTo>
                  <a:lnTo>
                    <a:pt x="1921370" y="103316"/>
                  </a:lnTo>
                  <a:lnTo>
                    <a:pt x="269827" y="103316"/>
                  </a:lnTo>
                  <a:lnTo>
                    <a:pt x="225873" y="109237"/>
                  </a:lnTo>
                  <a:lnTo>
                    <a:pt x="186349" y="125941"/>
                  </a:lnTo>
                  <a:lnTo>
                    <a:pt x="152843" y="151840"/>
                  </a:lnTo>
                  <a:lnTo>
                    <a:pt x="126945" y="185346"/>
                  </a:lnTo>
                  <a:lnTo>
                    <a:pt x="110241" y="224870"/>
                  </a:lnTo>
                  <a:lnTo>
                    <a:pt x="104320" y="268824"/>
                  </a:lnTo>
                  <a:lnTo>
                    <a:pt x="104320" y="3789616"/>
                  </a:lnTo>
                  <a:lnTo>
                    <a:pt x="110241" y="3833571"/>
                  </a:lnTo>
                  <a:lnTo>
                    <a:pt x="126945" y="3873095"/>
                  </a:lnTo>
                  <a:lnTo>
                    <a:pt x="152843" y="3906600"/>
                  </a:lnTo>
                  <a:lnTo>
                    <a:pt x="186349" y="3932499"/>
                  </a:lnTo>
                  <a:lnTo>
                    <a:pt x="225873" y="3949203"/>
                  </a:lnTo>
                  <a:lnTo>
                    <a:pt x="269827" y="3955124"/>
                  </a:lnTo>
                  <a:lnTo>
                    <a:pt x="1917067" y="3955124"/>
                  </a:lnTo>
                  <a:lnTo>
                    <a:pt x="1903083" y="3971423"/>
                  </a:lnTo>
                  <a:lnTo>
                    <a:pt x="1870469" y="3999403"/>
                  </a:lnTo>
                  <a:lnTo>
                    <a:pt x="1833799" y="4022171"/>
                  </a:lnTo>
                  <a:lnTo>
                    <a:pt x="1793650" y="4039149"/>
                  </a:lnTo>
                  <a:lnTo>
                    <a:pt x="1750600" y="4049760"/>
                  </a:lnTo>
                  <a:lnTo>
                    <a:pt x="1705227" y="4053425"/>
                  </a:lnTo>
                  <a:close/>
                </a:path>
                <a:path w="1985644" h="4053840">
                  <a:moveTo>
                    <a:pt x="1408316" y="241741"/>
                  </a:moveTo>
                  <a:lnTo>
                    <a:pt x="578774" y="241741"/>
                  </a:lnTo>
                  <a:lnTo>
                    <a:pt x="542616" y="234359"/>
                  </a:lnTo>
                  <a:lnTo>
                    <a:pt x="512947" y="214282"/>
                  </a:lnTo>
                  <a:lnTo>
                    <a:pt x="492870" y="184613"/>
                  </a:lnTo>
                  <a:lnTo>
                    <a:pt x="485488" y="148455"/>
                  </a:lnTo>
                  <a:lnTo>
                    <a:pt x="485488" y="103316"/>
                  </a:lnTo>
                  <a:lnTo>
                    <a:pt x="1501603" y="103316"/>
                  </a:lnTo>
                  <a:lnTo>
                    <a:pt x="1501603" y="128393"/>
                  </a:lnTo>
                  <a:lnTo>
                    <a:pt x="1230772" y="128393"/>
                  </a:lnTo>
                  <a:lnTo>
                    <a:pt x="1221353" y="130337"/>
                  </a:lnTo>
                  <a:lnTo>
                    <a:pt x="1213344" y="135665"/>
                  </a:lnTo>
                  <a:lnTo>
                    <a:pt x="1212818" y="136418"/>
                  </a:lnTo>
                  <a:lnTo>
                    <a:pt x="851610" y="136418"/>
                  </a:lnTo>
                  <a:lnTo>
                    <a:pt x="843586" y="143439"/>
                  </a:lnTo>
                  <a:lnTo>
                    <a:pt x="843586" y="163501"/>
                  </a:lnTo>
                  <a:lnTo>
                    <a:pt x="851610" y="170522"/>
                  </a:lnTo>
                  <a:lnTo>
                    <a:pt x="1212465" y="170522"/>
                  </a:lnTo>
                  <a:lnTo>
                    <a:pt x="1212968" y="171275"/>
                  </a:lnTo>
                  <a:lnTo>
                    <a:pt x="1220930" y="176603"/>
                  </a:lnTo>
                  <a:lnTo>
                    <a:pt x="1230772" y="178547"/>
                  </a:lnTo>
                  <a:lnTo>
                    <a:pt x="1495460" y="178547"/>
                  </a:lnTo>
                  <a:lnTo>
                    <a:pt x="1494221" y="184613"/>
                  </a:lnTo>
                  <a:lnTo>
                    <a:pt x="1474144" y="214282"/>
                  </a:lnTo>
                  <a:lnTo>
                    <a:pt x="1444475" y="234359"/>
                  </a:lnTo>
                  <a:lnTo>
                    <a:pt x="1408316" y="241741"/>
                  </a:lnTo>
                  <a:close/>
                </a:path>
                <a:path w="1985644" h="4053840">
                  <a:moveTo>
                    <a:pt x="1917067" y="3955124"/>
                  </a:moveTo>
                  <a:lnTo>
                    <a:pt x="1717264" y="3955124"/>
                  </a:lnTo>
                  <a:lnTo>
                    <a:pt x="1761219" y="3949203"/>
                  </a:lnTo>
                  <a:lnTo>
                    <a:pt x="1800743" y="3932499"/>
                  </a:lnTo>
                  <a:lnTo>
                    <a:pt x="1834248" y="3906600"/>
                  </a:lnTo>
                  <a:lnTo>
                    <a:pt x="1860147" y="3873095"/>
                  </a:lnTo>
                  <a:lnTo>
                    <a:pt x="1876851" y="3833571"/>
                  </a:lnTo>
                  <a:lnTo>
                    <a:pt x="1882771" y="3789616"/>
                  </a:lnTo>
                  <a:lnTo>
                    <a:pt x="1881768" y="3789616"/>
                  </a:lnTo>
                  <a:lnTo>
                    <a:pt x="1881768" y="268824"/>
                  </a:lnTo>
                  <a:lnTo>
                    <a:pt x="1875847" y="224870"/>
                  </a:lnTo>
                  <a:lnTo>
                    <a:pt x="1859143" y="185346"/>
                  </a:lnTo>
                  <a:lnTo>
                    <a:pt x="1833244" y="151840"/>
                  </a:lnTo>
                  <a:lnTo>
                    <a:pt x="1799739" y="125941"/>
                  </a:lnTo>
                  <a:lnTo>
                    <a:pt x="1760215" y="109237"/>
                  </a:lnTo>
                  <a:lnTo>
                    <a:pt x="1716261" y="103316"/>
                  </a:lnTo>
                  <a:lnTo>
                    <a:pt x="1921370" y="103316"/>
                  </a:lnTo>
                  <a:lnTo>
                    <a:pt x="1953831" y="151285"/>
                  </a:lnTo>
                  <a:lnTo>
                    <a:pt x="1970809" y="191434"/>
                  </a:lnTo>
                  <a:lnTo>
                    <a:pt x="1981419" y="234484"/>
                  </a:lnTo>
                  <a:lnTo>
                    <a:pt x="1985085" y="279857"/>
                  </a:lnTo>
                  <a:lnTo>
                    <a:pt x="1985085" y="3773567"/>
                  </a:lnTo>
                  <a:lnTo>
                    <a:pt x="1981419" y="3818940"/>
                  </a:lnTo>
                  <a:lnTo>
                    <a:pt x="1970809" y="3861990"/>
                  </a:lnTo>
                  <a:lnTo>
                    <a:pt x="1953831" y="3902139"/>
                  </a:lnTo>
                  <a:lnTo>
                    <a:pt x="1931063" y="3938809"/>
                  </a:lnTo>
                  <a:lnTo>
                    <a:pt x="1917067" y="3955124"/>
                  </a:lnTo>
                  <a:close/>
                </a:path>
                <a:path w="1985644" h="4053840">
                  <a:moveTo>
                    <a:pt x="1495460" y="178547"/>
                  </a:moveTo>
                  <a:lnTo>
                    <a:pt x="1230772" y="178547"/>
                  </a:lnTo>
                  <a:lnTo>
                    <a:pt x="1240615" y="176603"/>
                  </a:lnTo>
                  <a:lnTo>
                    <a:pt x="1248577" y="171275"/>
                  </a:lnTo>
                  <a:lnTo>
                    <a:pt x="1253906" y="163313"/>
                  </a:lnTo>
                  <a:lnTo>
                    <a:pt x="1255849" y="153470"/>
                  </a:lnTo>
                  <a:lnTo>
                    <a:pt x="1253906" y="143627"/>
                  </a:lnTo>
                  <a:lnTo>
                    <a:pt x="1248577" y="135665"/>
                  </a:lnTo>
                  <a:lnTo>
                    <a:pt x="1240615" y="130337"/>
                  </a:lnTo>
                  <a:lnTo>
                    <a:pt x="1230772" y="128393"/>
                  </a:lnTo>
                  <a:lnTo>
                    <a:pt x="1501603" y="128393"/>
                  </a:lnTo>
                  <a:lnTo>
                    <a:pt x="1501603" y="148455"/>
                  </a:lnTo>
                  <a:lnTo>
                    <a:pt x="1495460" y="178547"/>
                  </a:lnTo>
                  <a:close/>
                </a:path>
                <a:path w="1985644" h="4053840">
                  <a:moveTo>
                    <a:pt x="1212465" y="170522"/>
                  </a:moveTo>
                  <a:lnTo>
                    <a:pt x="1110404" y="170522"/>
                  </a:lnTo>
                  <a:lnTo>
                    <a:pt x="1118428" y="163501"/>
                  </a:lnTo>
                  <a:lnTo>
                    <a:pt x="1118428" y="143439"/>
                  </a:lnTo>
                  <a:lnTo>
                    <a:pt x="1110404" y="136418"/>
                  </a:lnTo>
                  <a:lnTo>
                    <a:pt x="1212818" y="136418"/>
                  </a:lnTo>
                  <a:lnTo>
                    <a:pt x="1207780" y="143627"/>
                  </a:lnTo>
                  <a:lnTo>
                    <a:pt x="1205696" y="153470"/>
                  </a:lnTo>
                  <a:lnTo>
                    <a:pt x="1207639" y="163313"/>
                  </a:lnTo>
                  <a:lnTo>
                    <a:pt x="1212465" y="170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93842" y="2235888"/>
              <a:ext cx="1777448" cy="385180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933098" y="2260967"/>
              <a:ext cx="412750" cy="50165"/>
            </a:xfrm>
            <a:custGeom>
              <a:avLst/>
              <a:gdLst/>
              <a:ahLst/>
              <a:cxnLst/>
              <a:rect l="l" t="t" r="r" b="b"/>
              <a:pathLst>
                <a:path w="412750" h="50164">
                  <a:moveTo>
                    <a:pt x="274840" y="15049"/>
                  </a:moveTo>
                  <a:lnTo>
                    <a:pt x="266827" y="8026"/>
                  </a:lnTo>
                  <a:lnTo>
                    <a:pt x="8026" y="8026"/>
                  </a:lnTo>
                  <a:lnTo>
                    <a:pt x="0" y="15049"/>
                  </a:lnTo>
                  <a:lnTo>
                    <a:pt x="0" y="35115"/>
                  </a:lnTo>
                  <a:lnTo>
                    <a:pt x="8026" y="42138"/>
                  </a:lnTo>
                  <a:lnTo>
                    <a:pt x="266827" y="42138"/>
                  </a:lnTo>
                  <a:lnTo>
                    <a:pt x="274840" y="35115"/>
                  </a:lnTo>
                  <a:lnTo>
                    <a:pt x="274840" y="15049"/>
                  </a:lnTo>
                  <a:close/>
                </a:path>
                <a:path w="412750" h="50164">
                  <a:moveTo>
                    <a:pt x="412280" y="18148"/>
                  </a:moveTo>
                  <a:lnTo>
                    <a:pt x="409829" y="12242"/>
                  </a:lnTo>
                  <a:lnTo>
                    <a:pt x="400037" y="2438"/>
                  </a:lnTo>
                  <a:lnTo>
                    <a:pt x="394131" y="0"/>
                  </a:lnTo>
                  <a:lnTo>
                    <a:pt x="380250" y="0"/>
                  </a:lnTo>
                  <a:lnTo>
                    <a:pt x="374345" y="2438"/>
                  </a:lnTo>
                  <a:lnTo>
                    <a:pt x="364540" y="12242"/>
                  </a:lnTo>
                  <a:lnTo>
                    <a:pt x="362102" y="18148"/>
                  </a:lnTo>
                  <a:lnTo>
                    <a:pt x="362102" y="32004"/>
                  </a:lnTo>
                  <a:lnTo>
                    <a:pt x="364540" y="37922"/>
                  </a:lnTo>
                  <a:lnTo>
                    <a:pt x="374345" y="47713"/>
                  </a:lnTo>
                  <a:lnTo>
                    <a:pt x="380263" y="50165"/>
                  </a:lnTo>
                  <a:lnTo>
                    <a:pt x="394119" y="50165"/>
                  </a:lnTo>
                  <a:lnTo>
                    <a:pt x="400037" y="47713"/>
                  </a:lnTo>
                  <a:lnTo>
                    <a:pt x="409829" y="37922"/>
                  </a:lnTo>
                  <a:lnTo>
                    <a:pt x="412280" y="32004"/>
                  </a:lnTo>
                  <a:lnTo>
                    <a:pt x="412280" y="18148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047387" y="2654172"/>
              <a:ext cx="2066925" cy="969010"/>
            </a:xfrm>
            <a:custGeom>
              <a:avLst/>
              <a:gdLst/>
              <a:ahLst/>
              <a:cxnLst/>
              <a:rect l="l" t="t" r="r" b="b"/>
              <a:pathLst>
                <a:path w="2066925" h="969010">
                  <a:moveTo>
                    <a:pt x="22072" y="664044"/>
                  </a:moveTo>
                  <a:lnTo>
                    <a:pt x="13538" y="665797"/>
                  </a:lnTo>
                  <a:lnTo>
                    <a:pt x="6515" y="670560"/>
                  </a:lnTo>
                  <a:lnTo>
                    <a:pt x="1752" y="677583"/>
                  </a:lnTo>
                  <a:lnTo>
                    <a:pt x="0" y="686104"/>
                  </a:lnTo>
                  <a:lnTo>
                    <a:pt x="0" y="946912"/>
                  </a:lnTo>
                  <a:lnTo>
                    <a:pt x="1752" y="955433"/>
                  </a:lnTo>
                  <a:lnTo>
                    <a:pt x="6515" y="962456"/>
                  </a:lnTo>
                  <a:lnTo>
                    <a:pt x="13538" y="967219"/>
                  </a:lnTo>
                  <a:lnTo>
                    <a:pt x="22072" y="968971"/>
                  </a:lnTo>
                  <a:lnTo>
                    <a:pt x="22072" y="664044"/>
                  </a:lnTo>
                  <a:close/>
                </a:path>
                <a:path w="2066925" h="969010">
                  <a:moveTo>
                    <a:pt x="22072" y="293903"/>
                  </a:moveTo>
                  <a:lnTo>
                    <a:pt x="13538" y="295503"/>
                  </a:lnTo>
                  <a:lnTo>
                    <a:pt x="6515" y="299923"/>
                  </a:lnTo>
                  <a:lnTo>
                    <a:pt x="1752" y="306603"/>
                  </a:lnTo>
                  <a:lnTo>
                    <a:pt x="0" y="314972"/>
                  </a:lnTo>
                  <a:lnTo>
                    <a:pt x="0" y="575767"/>
                  </a:lnTo>
                  <a:lnTo>
                    <a:pt x="1752" y="584288"/>
                  </a:lnTo>
                  <a:lnTo>
                    <a:pt x="6515" y="591312"/>
                  </a:lnTo>
                  <a:lnTo>
                    <a:pt x="13538" y="596087"/>
                  </a:lnTo>
                  <a:lnTo>
                    <a:pt x="22072" y="597839"/>
                  </a:lnTo>
                  <a:lnTo>
                    <a:pt x="22072" y="293903"/>
                  </a:lnTo>
                  <a:close/>
                </a:path>
                <a:path w="2066925" h="969010">
                  <a:moveTo>
                    <a:pt x="22072" y="0"/>
                  </a:moveTo>
                  <a:lnTo>
                    <a:pt x="13538" y="1600"/>
                  </a:lnTo>
                  <a:lnTo>
                    <a:pt x="6515" y="6019"/>
                  </a:lnTo>
                  <a:lnTo>
                    <a:pt x="1752" y="12700"/>
                  </a:lnTo>
                  <a:lnTo>
                    <a:pt x="0" y="21069"/>
                  </a:lnTo>
                  <a:lnTo>
                    <a:pt x="0" y="146456"/>
                  </a:lnTo>
                  <a:lnTo>
                    <a:pt x="1752" y="154978"/>
                  </a:lnTo>
                  <a:lnTo>
                    <a:pt x="6515" y="162001"/>
                  </a:lnTo>
                  <a:lnTo>
                    <a:pt x="13538" y="166763"/>
                  </a:lnTo>
                  <a:lnTo>
                    <a:pt x="22072" y="168516"/>
                  </a:lnTo>
                  <a:lnTo>
                    <a:pt x="22072" y="0"/>
                  </a:lnTo>
                  <a:close/>
                </a:path>
                <a:path w="2066925" h="969010">
                  <a:moveTo>
                    <a:pt x="2066328" y="405904"/>
                  </a:moveTo>
                  <a:lnTo>
                    <a:pt x="2062822" y="400735"/>
                  </a:lnTo>
                  <a:lnTo>
                    <a:pt x="2055799" y="395973"/>
                  </a:lnTo>
                  <a:lnTo>
                    <a:pt x="2047278" y="394208"/>
                  </a:lnTo>
                  <a:lnTo>
                    <a:pt x="2047278" y="882713"/>
                  </a:lnTo>
                  <a:lnTo>
                    <a:pt x="2055799" y="880948"/>
                  </a:lnTo>
                  <a:lnTo>
                    <a:pt x="2062822" y="876185"/>
                  </a:lnTo>
                  <a:lnTo>
                    <a:pt x="2066328" y="871016"/>
                  </a:lnTo>
                  <a:lnTo>
                    <a:pt x="2066328" y="40590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069460" y="2112510"/>
              <a:ext cx="2025650" cy="4092575"/>
            </a:xfrm>
            <a:custGeom>
              <a:avLst/>
              <a:gdLst/>
              <a:ahLst/>
              <a:cxnLst/>
              <a:rect l="l" t="t" r="r" b="b"/>
              <a:pathLst>
                <a:path w="2025650" h="4092575">
                  <a:moveTo>
                    <a:pt x="1737695" y="4092545"/>
                  </a:moveTo>
                  <a:lnTo>
                    <a:pt x="287512" y="4092545"/>
                  </a:lnTo>
                  <a:lnTo>
                    <a:pt x="251303" y="4089619"/>
                  </a:lnTo>
                  <a:lnTo>
                    <a:pt x="205172" y="4078245"/>
                  </a:lnTo>
                  <a:lnTo>
                    <a:pt x="162147" y="4060046"/>
                  </a:lnTo>
                  <a:lnTo>
                    <a:pt x="122848" y="4035642"/>
                  </a:lnTo>
                  <a:lnTo>
                    <a:pt x="87894" y="4005653"/>
                  </a:lnTo>
                  <a:lnTo>
                    <a:pt x="57905" y="3970699"/>
                  </a:lnTo>
                  <a:lnTo>
                    <a:pt x="33501" y="3931399"/>
                  </a:lnTo>
                  <a:lnTo>
                    <a:pt x="15302" y="3888375"/>
                  </a:lnTo>
                  <a:lnTo>
                    <a:pt x="3929" y="3842244"/>
                  </a:lnTo>
                  <a:lnTo>
                    <a:pt x="81" y="3794631"/>
                  </a:lnTo>
                  <a:lnTo>
                    <a:pt x="0" y="299918"/>
                  </a:lnTo>
                  <a:lnTo>
                    <a:pt x="376" y="284731"/>
                  </a:lnTo>
                  <a:lnTo>
                    <a:pt x="6018" y="239734"/>
                  </a:lnTo>
                  <a:lnTo>
                    <a:pt x="16887" y="200128"/>
                  </a:lnTo>
                  <a:lnTo>
                    <a:pt x="33273" y="163344"/>
                  </a:lnTo>
                  <a:lnTo>
                    <a:pt x="55843" y="126387"/>
                  </a:lnTo>
                  <a:lnTo>
                    <a:pt x="80778" y="94978"/>
                  </a:lnTo>
                  <a:lnTo>
                    <a:pt x="93536" y="82596"/>
                  </a:lnTo>
                  <a:lnTo>
                    <a:pt x="104068" y="72879"/>
                  </a:lnTo>
                  <a:lnTo>
                    <a:pt x="150539" y="39777"/>
                  </a:lnTo>
                  <a:lnTo>
                    <a:pt x="196728" y="18305"/>
                  </a:lnTo>
                  <a:lnTo>
                    <a:pt x="246866" y="4732"/>
                  </a:lnTo>
                  <a:lnTo>
                    <a:pt x="299914" y="0"/>
                  </a:lnTo>
                  <a:lnTo>
                    <a:pt x="1726296" y="0"/>
                  </a:lnTo>
                  <a:lnTo>
                    <a:pt x="1779204" y="4591"/>
                  </a:lnTo>
                  <a:lnTo>
                    <a:pt x="1829107" y="17929"/>
                  </a:lnTo>
                  <a:lnTo>
                    <a:pt x="1833697" y="20061"/>
                  </a:lnTo>
                  <a:lnTo>
                    <a:pt x="299919" y="20061"/>
                  </a:lnTo>
                  <a:lnTo>
                    <a:pt x="254555" y="23727"/>
                  </a:lnTo>
                  <a:lnTo>
                    <a:pt x="211510" y="34344"/>
                  </a:lnTo>
                  <a:lnTo>
                    <a:pt x="171367" y="51341"/>
                  </a:lnTo>
                  <a:lnTo>
                    <a:pt x="134677" y="74146"/>
                  </a:lnTo>
                  <a:lnTo>
                    <a:pt x="102063" y="102187"/>
                  </a:lnTo>
                  <a:lnTo>
                    <a:pt x="74083" y="134893"/>
                  </a:lnTo>
                  <a:lnTo>
                    <a:pt x="51315" y="171690"/>
                  </a:lnTo>
                  <a:lnTo>
                    <a:pt x="34337" y="212009"/>
                  </a:lnTo>
                  <a:lnTo>
                    <a:pt x="23727" y="255277"/>
                  </a:lnTo>
                  <a:lnTo>
                    <a:pt x="20142" y="299918"/>
                  </a:lnTo>
                  <a:lnTo>
                    <a:pt x="20061" y="3794631"/>
                  </a:lnTo>
                  <a:lnTo>
                    <a:pt x="23727" y="3840004"/>
                  </a:lnTo>
                  <a:lnTo>
                    <a:pt x="34337" y="3883054"/>
                  </a:lnTo>
                  <a:lnTo>
                    <a:pt x="51315" y="3923203"/>
                  </a:lnTo>
                  <a:lnTo>
                    <a:pt x="74083" y="3959874"/>
                  </a:lnTo>
                  <a:lnTo>
                    <a:pt x="102063" y="3992488"/>
                  </a:lnTo>
                  <a:lnTo>
                    <a:pt x="134677" y="4020467"/>
                  </a:lnTo>
                  <a:lnTo>
                    <a:pt x="171347" y="4043235"/>
                  </a:lnTo>
                  <a:lnTo>
                    <a:pt x="211496" y="4060213"/>
                  </a:lnTo>
                  <a:lnTo>
                    <a:pt x="254546" y="4070824"/>
                  </a:lnTo>
                  <a:lnTo>
                    <a:pt x="299919" y="4074489"/>
                  </a:lnTo>
                  <a:lnTo>
                    <a:pt x="1828913" y="4074489"/>
                  </a:lnTo>
                  <a:lnTo>
                    <a:pt x="1820034" y="4078245"/>
                  </a:lnTo>
                  <a:lnTo>
                    <a:pt x="1773904" y="4089619"/>
                  </a:lnTo>
                  <a:lnTo>
                    <a:pt x="1737695" y="4092545"/>
                  </a:lnTo>
                  <a:close/>
                </a:path>
                <a:path w="2025650" h="4092575">
                  <a:moveTo>
                    <a:pt x="1828913" y="4074489"/>
                  </a:moveTo>
                  <a:lnTo>
                    <a:pt x="1725288" y="4074489"/>
                  </a:lnTo>
                  <a:lnTo>
                    <a:pt x="1770661" y="4070824"/>
                  </a:lnTo>
                  <a:lnTo>
                    <a:pt x="1813711" y="4060213"/>
                  </a:lnTo>
                  <a:lnTo>
                    <a:pt x="1853861" y="4043235"/>
                  </a:lnTo>
                  <a:lnTo>
                    <a:pt x="1890531" y="4020467"/>
                  </a:lnTo>
                  <a:lnTo>
                    <a:pt x="1923145" y="3992488"/>
                  </a:lnTo>
                  <a:lnTo>
                    <a:pt x="1951125" y="3959874"/>
                  </a:lnTo>
                  <a:lnTo>
                    <a:pt x="1973892" y="3923203"/>
                  </a:lnTo>
                  <a:lnTo>
                    <a:pt x="1990870" y="3883054"/>
                  </a:lnTo>
                  <a:lnTo>
                    <a:pt x="2001481" y="3840004"/>
                  </a:lnTo>
                  <a:lnTo>
                    <a:pt x="2005146" y="3794631"/>
                  </a:lnTo>
                  <a:lnTo>
                    <a:pt x="2005146" y="299918"/>
                  </a:lnTo>
                  <a:lnTo>
                    <a:pt x="2001540" y="255277"/>
                  </a:lnTo>
                  <a:lnTo>
                    <a:pt x="1990870" y="211495"/>
                  </a:lnTo>
                  <a:lnTo>
                    <a:pt x="1973892" y="171346"/>
                  </a:lnTo>
                  <a:lnTo>
                    <a:pt x="1951125" y="134676"/>
                  </a:lnTo>
                  <a:lnTo>
                    <a:pt x="1923145" y="102062"/>
                  </a:lnTo>
                  <a:lnTo>
                    <a:pt x="1890531" y="74082"/>
                  </a:lnTo>
                  <a:lnTo>
                    <a:pt x="1853840" y="51314"/>
                  </a:lnTo>
                  <a:lnTo>
                    <a:pt x="1813698" y="34336"/>
                  </a:lnTo>
                  <a:lnTo>
                    <a:pt x="1770653" y="23726"/>
                  </a:lnTo>
                  <a:lnTo>
                    <a:pt x="1725288" y="20061"/>
                  </a:lnTo>
                  <a:lnTo>
                    <a:pt x="1833697" y="20061"/>
                  </a:lnTo>
                  <a:lnTo>
                    <a:pt x="1875248" y="39354"/>
                  </a:lnTo>
                  <a:lnTo>
                    <a:pt x="1916876" y="68208"/>
                  </a:lnTo>
                  <a:lnTo>
                    <a:pt x="1945291" y="95401"/>
                  </a:lnTo>
                  <a:lnTo>
                    <a:pt x="1970368" y="126387"/>
                  </a:lnTo>
                  <a:lnTo>
                    <a:pt x="1992937" y="162920"/>
                  </a:lnTo>
                  <a:lnTo>
                    <a:pt x="2008858" y="200269"/>
                  </a:lnTo>
                  <a:lnTo>
                    <a:pt x="2019189" y="239734"/>
                  </a:lnTo>
                  <a:lnTo>
                    <a:pt x="2024832" y="284308"/>
                  </a:lnTo>
                  <a:lnTo>
                    <a:pt x="2025208" y="299918"/>
                  </a:lnTo>
                  <a:lnTo>
                    <a:pt x="2025127" y="3794631"/>
                  </a:lnTo>
                  <a:lnTo>
                    <a:pt x="2021279" y="3842244"/>
                  </a:lnTo>
                  <a:lnTo>
                    <a:pt x="2009905" y="3888375"/>
                  </a:lnTo>
                  <a:lnTo>
                    <a:pt x="1991706" y="3931399"/>
                  </a:lnTo>
                  <a:lnTo>
                    <a:pt x="1967302" y="3970699"/>
                  </a:lnTo>
                  <a:lnTo>
                    <a:pt x="1937313" y="4005653"/>
                  </a:lnTo>
                  <a:lnTo>
                    <a:pt x="1902359" y="4035642"/>
                  </a:lnTo>
                  <a:lnTo>
                    <a:pt x="1863059" y="4060046"/>
                  </a:lnTo>
                  <a:lnTo>
                    <a:pt x="1828913" y="4074489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328219" y="1319001"/>
              <a:ext cx="2693670" cy="5499735"/>
            </a:xfrm>
            <a:custGeom>
              <a:avLst/>
              <a:gdLst/>
              <a:ahLst/>
              <a:cxnLst/>
              <a:rect l="l" t="t" r="r" b="b"/>
              <a:pathLst>
                <a:path w="2693669" h="5499734">
                  <a:moveTo>
                    <a:pt x="2313461" y="5499235"/>
                  </a:moveTo>
                  <a:lnTo>
                    <a:pt x="379679" y="5499235"/>
                  </a:lnTo>
                  <a:lnTo>
                    <a:pt x="332077" y="5496274"/>
                  </a:lnTo>
                  <a:lnTo>
                    <a:pt x="286232" y="5487632"/>
                  </a:lnTo>
                  <a:lnTo>
                    <a:pt x="242501" y="5473663"/>
                  </a:lnTo>
                  <a:lnTo>
                    <a:pt x="201243" y="5454726"/>
                  </a:lnTo>
                  <a:lnTo>
                    <a:pt x="162812" y="5431176"/>
                  </a:lnTo>
                  <a:lnTo>
                    <a:pt x="127567" y="5403371"/>
                  </a:lnTo>
                  <a:lnTo>
                    <a:pt x="95863" y="5371667"/>
                  </a:lnTo>
                  <a:lnTo>
                    <a:pt x="68058" y="5336422"/>
                  </a:lnTo>
                  <a:lnTo>
                    <a:pt x="44508" y="5297991"/>
                  </a:lnTo>
                  <a:lnTo>
                    <a:pt x="25571" y="5256733"/>
                  </a:lnTo>
                  <a:lnTo>
                    <a:pt x="11602" y="5213002"/>
                  </a:lnTo>
                  <a:lnTo>
                    <a:pt x="2960" y="5167157"/>
                  </a:lnTo>
                  <a:lnTo>
                    <a:pt x="0" y="5119555"/>
                  </a:lnTo>
                  <a:lnTo>
                    <a:pt x="0" y="379679"/>
                  </a:lnTo>
                  <a:lnTo>
                    <a:pt x="2960" y="332076"/>
                  </a:lnTo>
                  <a:lnTo>
                    <a:pt x="11602" y="286232"/>
                  </a:lnTo>
                  <a:lnTo>
                    <a:pt x="25571" y="242501"/>
                  </a:lnTo>
                  <a:lnTo>
                    <a:pt x="44508" y="201243"/>
                  </a:lnTo>
                  <a:lnTo>
                    <a:pt x="68058" y="162812"/>
                  </a:lnTo>
                  <a:lnTo>
                    <a:pt x="95863" y="127567"/>
                  </a:lnTo>
                  <a:lnTo>
                    <a:pt x="127567" y="95863"/>
                  </a:lnTo>
                  <a:lnTo>
                    <a:pt x="162812" y="68058"/>
                  </a:lnTo>
                  <a:lnTo>
                    <a:pt x="201243" y="44508"/>
                  </a:lnTo>
                  <a:lnTo>
                    <a:pt x="242502" y="25571"/>
                  </a:lnTo>
                  <a:lnTo>
                    <a:pt x="286232" y="11602"/>
                  </a:lnTo>
                  <a:lnTo>
                    <a:pt x="332078" y="2960"/>
                  </a:lnTo>
                  <a:lnTo>
                    <a:pt x="379679" y="0"/>
                  </a:lnTo>
                  <a:lnTo>
                    <a:pt x="2313463" y="0"/>
                  </a:lnTo>
                  <a:lnTo>
                    <a:pt x="2361065" y="2960"/>
                  </a:lnTo>
                  <a:lnTo>
                    <a:pt x="2406909" y="11602"/>
                  </a:lnTo>
                  <a:lnTo>
                    <a:pt x="2450639" y="25571"/>
                  </a:lnTo>
                  <a:lnTo>
                    <a:pt x="2491898" y="44508"/>
                  </a:lnTo>
                  <a:lnTo>
                    <a:pt x="2530329" y="68058"/>
                  </a:lnTo>
                  <a:lnTo>
                    <a:pt x="2565574" y="95863"/>
                  </a:lnTo>
                  <a:lnTo>
                    <a:pt x="2597278" y="127567"/>
                  </a:lnTo>
                  <a:lnTo>
                    <a:pt x="2607219" y="140168"/>
                  </a:lnTo>
                  <a:lnTo>
                    <a:pt x="366071" y="140168"/>
                  </a:lnTo>
                  <a:lnTo>
                    <a:pt x="320867" y="144737"/>
                  </a:lnTo>
                  <a:lnTo>
                    <a:pt x="278742" y="157838"/>
                  </a:lnTo>
                  <a:lnTo>
                    <a:pt x="240603" y="178562"/>
                  </a:lnTo>
                  <a:lnTo>
                    <a:pt x="207360" y="206000"/>
                  </a:lnTo>
                  <a:lnTo>
                    <a:pt x="179923" y="239243"/>
                  </a:lnTo>
                  <a:lnTo>
                    <a:pt x="159199" y="277381"/>
                  </a:lnTo>
                  <a:lnTo>
                    <a:pt x="146098" y="319507"/>
                  </a:lnTo>
                  <a:lnTo>
                    <a:pt x="141529" y="364710"/>
                  </a:lnTo>
                  <a:lnTo>
                    <a:pt x="141529" y="5141329"/>
                  </a:lnTo>
                  <a:lnTo>
                    <a:pt x="146098" y="5186532"/>
                  </a:lnTo>
                  <a:lnTo>
                    <a:pt x="159199" y="5228658"/>
                  </a:lnTo>
                  <a:lnTo>
                    <a:pt x="179923" y="5266797"/>
                  </a:lnTo>
                  <a:lnTo>
                    <a:pt x="207360" y="5300039"/>
                  </a:lnTo>
                  <a:lnTo>
                    <a:pt x="240603" y="5327477"/>
                  </a:lnTo>
                  <a:lnTo>
                    <a:pt x="278742" y="5348201"/>
                  </a:lnTo>
                  <a:lnTo>
                    <a:pt x="320867" y="5361302"/>
                  </a:lnTo>
                  <a:lnTo>
                    <a:pt x="366071" y="5365871"/>
                  </a:lnTo>
                  <a:lnTo>
                    <a:pt x="2601850" y="5365871"/>
                  </a:lnTo>
                  <a:lnTo>
                    <a:pt x="2597278" y="5371667"/>
                  </a:lnTo>
                  <a:lnTo>
                    <a:pt x="2565574" y="5403371"/>
                  </a:lnTo>
                  <a:lnTo>
                    <a:pt x="2530328" y="5431176"/>
                  </a:lnTo>
                  <a:lnTo>
                    <a:pt x="2491898" y="5454726"/>
                  </a:lnTo>
                  <a:lnTo>
                    <a:pt x="2450639" y="5473663"/>
                  </a:lnTo>
                  <a:lnTo>
                    <a:pt x="2406909" y="5487632"/>
                  </a:lnTo>
                  <a:lnTo>
                    <a:pt x="2361064" y="5496274"/>
                  </a:lnTo>
                  <a:lnTo>
                    <a:pt x="2313461" y="5499235"/>
                  </a:lnTo>
                  <a:close/>
                </a:path>
                <a:path w="2693669" h="5499734">
                  <a:moveTo>
                    <a:pt x="1910647" y="327967"/>
                  </a:moveTo>
                  <a:lnTo>
                    <a:pt x="785215" y="327967"/>
                  </a:lnTo>
                  <a:lnTo>
                    <a:pt x="736161" y="317952"/>
                  </a:lnTo>
                  <a:lnTo>
                    <a:pt x="695910" y="290713"/>
                  </a:lnTo>
                  <a:lnTo>
                    <a:pt x="668671" y="250462"/>
                  </a:lnTo>
                  <a:lnTo>
                    <a:pt x="658656" y="201407"/>
                  </a:lnTo>
                  <a:lnTo>
                    <a:pt x="658656" y="140168"/>
                  </a:lnTo>
                  <a:lnTo>
                    <a:pt x="2037206" y="140168"/>
                  </a:lnTo>
                  <a:lnTo>
                    <a:pt x="2037206" y="174190"/>
                  </a:lnTo>
                  <a:lnTo>
                    <a:pt x="1669775" y="174190"/>
                  </a:lnTo>
                  <a:lnTo>
                    <a:pt x="1656996" y="176826"/>
                  </a:lnTo>
                  <a:lnTo>
                    <a:pt x="1646130" y="184056"/>
                  </a:lnTo>
                  <a:lnTo>
                    <a:pt x="1645417" y="185076"/>
                  </a:lnTo>
                  <a:lnTo>
                    <a:pt x="1167617" y="185076"/>
                  </a:lnTo>
                  <a:lnTo>
                    <a:pt x="1158836" y="186778"/>
                  </a:lnTo>
                  <a:lnTo>
                    <a:pt x="1151458" y="191541"/>
                  </a:lnTo>
                  <a:lnTo>
                    <a:pt x="1146376" y="198855"/>
                  </a:lnTo>
                  <a:lnTo>
                    <a:pt x="1144483" y="208211"/>
                  </a:lnTo>
                  <a:lnTo>
                    <a:pt x="1146376" y="217567"/>
                  </a:lnTo>
                  <a:lnTo>
                    <a:pt x="1151458" y="224882"/>
                  </a:lnTo>
                  <a:lnTo>
                    <a:pt x="1158836" y="229645"/>
                  </a:lnTo>
                  <a:lnTo>
                    <a:pt x="1167617" y="231346"/>
                  </a:lnTo>
                  <a:lnTo>
                    <a:pt x="1644937" y="231346"/>
                  </a:lnTo>
                  <a:lnTo>
                    <a:pt x="1645620" y="232366"/>
                  </a:lnTo>
                  <a:lnTo>
                    <a:pt x="1656422" y="239596"/>
                  </a:lnTo>
                  <a:lnTo>
                    <a:pt x="1669775" y="242233"/>
                  </a:lnTo>
                  <a:lnTo>
                    <a:pt x="2028871" y="242233"/>
                  </a:lnTo>
                  <a:lnTo>
                    <a:pt x="2027191" y="250462"/>
                  </a:lnTo>
                  <a:lnTo>
                    <a:pt x="1999953" y="290713"/>
                  </a:lnTo>
                  <a:lnTo>
                    <a:pt x="1959702" y="317952"/>
                  </a:lnTo>
                  <a:lnTo>
                    <a:pt x="1910647" y="327967"/>
                  </a:lnTo>
                  <a:close/>
                </a:path>
                <a:path w="2693669" h="5499734">
                  <a:moveTo>
                    <a:pt x="2601850" y="5365871"/>
                  </a:moveTo>
                  <a:lnTo>
                    <a:pt x="2329792" y="5365871"/>
                  </a:lnTo>
                  <a:lnTo>
                    <a:pt x="2374996" y="5361302"/>
                  </a:lnTo>
                  <a:lnTo>
                    <a:pt x="2417121" y="5348201"/>
                  </a:lnTo>
                  <a:lnTo>
                    <a:pt x="2455260" y="5327477"/>
                  </a:lnTo>
                  <a:lnTo>
                    <a:pt x="2488502" y="5300039"/>
                  </a:lnTo>
                  <a:lnTo>
                    <a:pt x="2515940" y="5266797"/>
                  </a:lnTo>
                  <a:lnTo>
                    <a:pt x="2536664" y="5228658"/>
                  </a:lnTo>
                  <a:lnTo>
                    <a:pt x="2549764" y="5186532"/>
                  </a:lnTo>
                  <a:lnTo>
                    <a:pt x="2554333" y="5141329"/>
                  </a:lnTo>
                  <a:lnTo>
                    <a:pt x="2552973" y="5141329"/>
                  </a:lnTo>
                  <a:lnTo>
                    <a:pt x="2552973" y="364710"/>
                  </a:lnTo>
                  <a:lnTo>
                    <a:pt x="2548404" y="319507"/>
                  </a:lnTo>
                  <a:lnTo>
                    <a:pt x="2535303" y="277381"/>
                  </a:lnTo>
                  <a:lnTo>
                    <a:pt x="2514580" y="239243"/>
                  </a:lnTo>
                  <a:lnTo>
                    <a:pt x="2487142" y="206000"/>
                  </a:lnTo>
                  <a:lnTo>
                    <a:pt x="2453899" y="178562"/>
                  </a:lnTo>
                  <a:lnTo>
                    <a:pt x="2415760" y="157838"/>
                  </a:lnTo>
                  <a:lnTo>
                    <a:pt x="2373634" y="144737"/>
                  </a:lnTo>
                  <a:lnTo>
                    <a:pt x="2328430" y="140168"/>
                  </a:lnTo>
                  <a:lnTo>
                    <a:pt x="2607219" y="140168"/>
                  </a:lnTo>
                  <a:lnTo>
                    <a:pt x="2648632" y="201243"/>
                  </a:lnTo>
                  <a:lnTo>
                    <a:pt x="2667570" y="242501"/>
                  </a:lnTo>
                  <a:lnTo>
                    <a:pt x="2681538" y="286232"/>
                  </a:lnTo>
                  <a:lnTo>
                    <a:pt x="2690181" y="332077"/>
                  </a:lnTo>
                  <a:lnTo>
                    <a:pt x="2693141" y="379679"/>
                  </a:lnTo>
                  <a:lnTo>
                    <a:pt x="2693141" y="5119555"/>
                  </a:lnTo>
                  <a:lnTo>
                    <a:pt x="2690181" y="5167157"/>
                  </a:lnTo>
                  <a:lnTo>
                    <a:pt x="2681538" y="5213002"/>
                  </a:lnTo>
                  <a:lnTo>
                    <a:pt x="2667570" y="5256733"/>
                  </a:lnTo>
                  <a:lnTo>
                    <a:pt x="2648632" y="5297991"/>
                  </a:lnTo>
                  <a:lnTo>
                    <a:pt x="2625083" y="5336422"/>
                  </a:lnTo>
                  <a:lnTo>
                    <a:pt x="2601850" y="5365871"/>
                  </a:lnTo>
                  <a:close/>
                </a:path>
                <a:path w="2693669" h="5499734">
                  <a:moveTo>
                    <a:pt x="2028871" y="242233"/>
                  </a:moveTo>
                  <a:lnTo>
                    <a:pt x="1669775" y="242233"/>
                  </a:lnTo>
                  <a:lnTo>
                    <a:pt x="1683128" y="239596"/>
                  </a:lnTo>
                  <a:lnTo>
                    <a:pt x="1693930" y="232366"/>
                  </a:lnTo>
                  <a:lnTo>
                    <a:pt x="1701159" y="221565"/>
                  </a:lnTo>
                  <a:lnTo>
                    <a:pt x="1703796" y="208211"/>
                  </a:lnTo>
                  <a:lnTo>
                    <a:pt x="1701159" y="194858"/>
                  </a:lnTo>
                  <a:lnTo>
                    <a:pt x="1693930" y="184056"/>
                  </a:lnTo>
                  <a:lnTo>
                    <a:pt x="1683128" y="176826"/>
                  </a:lnTo>
                  <a:lnTo>
                    <a:pt x="1669775" y="174190"/>
                  </a:lnTo>
                  <a:lnTo>
                    <a:pt x="2037206" y="174190"/>
                  </a:lnTo>
                  <a:lnTo>
                    <a:pt x="2037206" y="201407"/>
                  </a:lnTo>
                  <a:lnTo>
                    <a:pt x="2028871" y="242233"/>
                  </a:lnTo>
                  <a:close/>
                </a:path>
                <a:path w="2693669" h="5499734">
                  <a:moveTo>
                    <a:pt x="1644937" y="231346"/>
                  </a:moveTo>
                  <a:lnTo>
                    <a:pt x="1494223" y="231346"/>
                  </a:lnTo>
                  <a:lnTo>
                    <a:pt x="1503006" y="229645"/>
                  </a:lnTo>
                  <a:lnTo>
                    <a:pt x="1510384" y="224882"/>
                  </a:lnTo>
                  <a:lnTo>
                    <a:pt x="1515466" y="217567"/>
                  </a:lnTo>
                  <a:lnTo>
                    <a:pt x="1517359" y="208211"/>
                  </a:lnTo>
                  <a:lnTo>
                    <a:pt x="1515466" y="198855"/>
                  </a:lnTo>
                  <a:lnTo>
                    <a:pt x="1510384" y="191541"/>
                  </a:lnTo>
                  <a:lnTo>
                    <a:pt x="1503006" y="186778"/>
                  </a:lnTo>
                  <a:lnTo>
                    <a:pt x="1494223" y="185076"/>
                  </a:lnTo>
                  <a:lnTo>
                    <a:pt x="1645417" y="185076"/>
                  </a:lnTo>
                  <a:lnTo>
                    <a:pt x="1638581" y="194858"/>
                  </a:lnTo>
                  <a:lnTo>
                    <a:pt x="1635753" y="208211"/>
                  </a:lnTo>
                  <a:lnTo>
                    <a:pt x="1638390" y="221565"/>
                  </a:lnTo>
                  <a:lnTo>
                    <a:pt x="1644937" y="23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69748" y="1459169"/>
              <a:ext cx="2411444" cy="522570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472702" y="1504078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49740" y="46269"/>
                  </a:moveTo>
                  <a:lnTo>
                    <a:pt x="23134" y="46269"/>
                  </a:lnTo>
                  <a:lnTo>
                    <a:pt x="14352" y="44568"/>
                  </a:lnTo>
                  <a:lnTo>
                    <a:pt x="6974" y="39805"/>
                  </a:lnTo>
                  <a:lnTo>
                    <a:pt x="1892" y="32490"/>
                  </a:lnTo>
                  <a:lnTo>
                    <a:pt x="0" y="23134"/>
                  </a:lnTo>
                  <a:lnTo>
                    <a:pt x="1892" y="13778"/>
                  </a:lnTo>
                  <a:lnTo>
                    <a:pt x="6974" y="6464"/>
                  </a:lnTo>
                  <a:lnTo>
                    <a:pt x="14352" y="1701"/>
                  </a:lnTo>
                  <a:lnTo>
                    <a:pt x="23134" y="0"/>
                  </a:lnTo>
                  <a:lnTo>
                    <a:pt x="349740" y="0"/>
                  </a:lnTo>
                  <a:lnTo>
                    <a:pt x="358522" y="1701"/>
                  </a:lnTo>
                  <a:lnTo>
                    <a:pt x="365901" y="6464"/>
                  </a:lnTo>
                  <a:lnTo>
                    <a:pt x="370983" y="13778"/>
                  </a:lnTo>
                  <a:lnTo>
                    <a:pt x="372875" y="23134"/>
                  </a:lnTo>
                  <a:lnTo>
                    <a:pt x="370983" y="32490"/>
                  </a:lnTo>
                  <a:lnTo>
                    <a:pt x="365901" y="39805"/>
                  </a:lnTo>
                  <a:lnTo>
                    <a:pt x="358522" y="44568"/>
                  </a:lnTo>
                  <a:lnTo>
                    <a:pt x="349740" y="46269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63950" y="1493191"/>
              <a:ext cx="68088" cy="6804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271058" y="2026652"/>
              <a:ext cx="2803525" cy="1315085"/>
            </a:xfrm>
            <a:custGeom>
              <a:avLst/>
              <a:gdLst/>
              <a:ahLst/>
              <a:cxnLst/>
              <a:rect l="l" t="t" r="r" b="b"/>
              <a:pathLst>
                <a:path w="2803525" h="1315085">
                  <a:moveTo>
                    <a:pt x="29933" y="900887"/>
                  </a:moveTo>
                  <a:lnTo>
                    <a:pt x="18376" y="903274"/>
                  </a:lnTo>
                  <a:lnTo>
                    <a:pt x="8839" y="909739"/>
                  </a:lnTo>
                  <a:lnTo>
                    <a:pt x="2374" y="919264"/>
                  </a:lnTo>
                  <a:lnTo>
                    <a:pt x="0" y="930833"/>
                  </a:lnTo>
                  <a:lnTo>
                    <a:pt x="0" y="1284655"/>
                  </a:lnTo>
                  <a:lnTo>
                    <a:pt x="2374" y="1296225"/>
                  </a:lnTo>
                  <a:lnTo>
                    <a:pt x="8839" y="1305750"/>
                  </a:lnTo>
                  <a:lnTo>
                    <a:pt x="18376" y="1312214"/>
                  </a:lnTo>
                  <a:lnTo>
                    <a:pt x="29933" y="1314589"/>
                  </a:lnTo>
                  <a:lnTo>
                    <a:pt x="29933" y="900887"/>
                  </a:lnTo>
                  <a:close/>
                </a:path>
                <a:path w="2803525" h="1315085">
                  <a:moveTo>
                    <a:pt x="29933" y="398729"/>
                  </a:moveTo>
                  <a:lnTo>
                    <a:pt x="18376" y="400900"/>
                  </a:lnTo>
                  <a:lnTo>
                    <a:pt x="8839" y="406895"/>
                  </a:lnTo>
                  <a:lnTo>
                    <a:pt x="2374" y="415963"/>
                  </a:lnTo>
                  <a:lnTo>
                    <a:pt x="0" y="427316"/>
                  </a:lnTo>
                  <a:lnTo>
                    <a:pt x="0" y="781138"/>
                  </a:lnTo>
                  <a:lnTo>
                    <a:pt x="2374" y="792708"/>
                  </a:lnTo>
                  <a:lnTo>
                    <a:pt x="8839" y="802233"/>
                  </a:lnTo>
                  <a:lnTo>
                    <a:pt x="18376" y="808697"/>
                  </a:lnTo>
                  <a:lnTo>
                    <a:pt x="29933" y="811072"/>
                  </a:lnTo>
                  <a:lnTo>
                    <a:pt x="29933" y="398729"/>
                  </a:lnTo>
                  <a:close/>
                </a:path>
                <a:path w="2803525" h="1315085">
                  <a:moveTo>
                    <a:pt x="29933" y="0"/>
                  </a:moveTo>
                  <a:lnTo>
                    <a:pt x="18376" y="2171"/>
                  </a:lnTo>
                  <a:lnTo>
                    <a:pt x="8839" y="8166"/>
                  </a:lnTo>
                  <a:lnTo>
                    <a:pt x="2374" y="17221"/>
                  </a:lnTo>
                  <a:lnTo>
                    <a:pt x="0" y="28575"/>
                  </a:lnTo>
                  <a:lnTo>
                    <a:pt x="0" y="198691"/>
                  </a:lnTo>
                  <a:lnTo>
                    <a:pt x="2374" y="210248"/>
                  </a:lnTo>
                  <a:lnTo>
                    <a:pt x="8839" y="219786"/>
                  </a:lnTo>
                  <a:lnTo>
                    <a:pt x="18376" y="226250"/>
                  </a:lnTo>
                  <a:lnTo>
                    <a:pt x="29933" y="228625"/>
                  </a:lnTo>
                  <a:lnTo>
                    <a:pt x="29933" y="0"/>
                  </a:lnTo>
                  <a:close/>
                </a:path>
                <a:path w="2803525" h="1315085">
                  <a:moveTo>
                    <a:pt x="2803372" y="550684"/>
                  </a:moveTo>
                  <a:lnTo>
                    <a:pt x="2798610" y="543661"/>
                  </a:lnTo>
                  <a:lnTo>
                    <a:pt x="2789085" y="537197"/>
                  </a:lnTo>
                  <a:lnTo>
                    <a:pt x="2777515" y="534822"/>
                  </a:lnTo>
                  <a:lnTo>
                    <a:pt x="2777515" y="1197559"/>
                  </a:lnTo>
                  <a:lnTo>
                    <a:pt x="2789085" y="1195171"/>
                  </a:lnTo>
                  <a:lnTo>
                    <a:pt x="2798610" y="1188707"/>
                  </a:lnTo>
                  <a:lnTo>
                    <a:pt x="2803372" y="1181696"/>
                  </a:lnTo>
                  <a:lnTo>
                    <a:pt x="2803372" y="55068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301002" y="1291784"/>
              <a:ext cx="2747645" cy="5552440"/>
            </a:xfrm>
            <a:custGeom>
              <a:avLst/>
              <a:gdLst/>
              <a:ahLst/>
              <a:cxnLst/>
              <a:rect l="l" t="t" r="r" b="b"/>
              <a:pathLst>
                <a:path w="2747644" h="5552440">
                  <a:moveTo>
                    <a:pt x="2364225" y="5552308"/>
                  </a:moveTo>
                  <a:lnTo>
                    <a:pt x="383349" y="5552308"/>
                  </a:lnTo>
                  <a:lnTo>
                    <a:pt x="359477" y="5550928"/>
                  </a:lnTo>
                  <a:lnTo>
                    <a:pt x="313656" y="5542913"/>
                  </a:lnTo>
                  <a:lnTo>
                    <a:pt x="269739" y="5529927"/>
                  </a:lnTo>
                  <a:lnTo>
                    <a:pt x="228033" y="5512279"/>
                  </a:lnTo>
                  <a:lnTo>
                    <a:pt x="188844" y="5490275"/>
                  </a:lnTo>
                  <a:lnTo>
                    <a:pt x="152479" y="5464221"/>
                  </a:lnTo>
                  <a:lnTo>
                    <a:pt x="119245" y="5434423"/>
                  </a:lnTo>
                  <a:lnTo>
                    <a:pt x="89447" y="5401189"/>
                  </a:lnTo>
                  <a:lnTo>
                    <a:pt x="63393" y="5364824"/>
                  </a:lnTo>
                  <a:lnTo>
                    <a:pt x="41389" y="5325635"/>
                  </a:lnTo>
                  <a:lnTo>
                    <a:pt x="23741" y="5283929"/>
                  </a:lnTo>
                  <a:lnTo>
                    <a:pt x="10755" y="5240012"/>
                  </a:lnTo>
                  <a:lnTo>
                    <a:pt x="2740" y="5194191"/>
                  </a:lnTo>
                  <a:lnTo>
                    <a:pt x="78" y="5148133"/>
                  </a:lnTo>
                  <a:lnTo>
                    <a:pt x="0" y="406897"/>
                  </a:lnTo>
                  <a:lnTo>
                    <a:pt x="510" y="386292"/>
                  </a:lnTo>
                  <a:lnTo>
                    <a:pt x="4626" y="344892"/>
                  </a:lnTo>
                  <a:lnTo>
                    <a:pt x="12417" y="305513"/>
                  </a:lnTo>
                  <a:lnTo>
                    <a:pt x="28237" y="257883"/>
                  </a:lnTo>
                  <a:lnTo>
                    <a:pt x="45142" y="221607"/>
                  </a:lnTo>
                  <a:lnTo>
                    <a:pt x="65001" y="187798"/>
                  </a:lnTo>
                  <a:lnTo>
                    <a:pt x="90284" y="151310"/>
                  </a:lnTo>
                  <a:lnTo>
                    <a:pt x="119755" y="118394"/>
                  </a:lnTo>
                  <a:lnTo>
                    <a:pt x="126899" y="112058"/>
                  </a:lnTo>
                  <a:lnTo>
                    <a:pt x="141188" y="98874"/>
                  </a:lnTo>
                  <a:lnTo>
                    <a:pt x="184780" y="65837"/>
                  </a:lnTo>
                  <a:lnTo>
                    <a:pt x="224440" y="43144"/>
                  </a:lnTo>
                  <a:lnTo>
                    <a:pt x="266898" y="24835"/>
                  </a:lnTo>
                  <a:lnTo>
                    <a:pt x="311737" y="11290"/>
                  </a:lnTo>
                  <a:lnTo>
                    <a:pt x="358541" y="2885"/>
                  </a:lnTo>
                  <a:lnTo>
                    <a:pt x="406896" y="0"/>
                  </a:lnTo>
                  <a:lnTo>
                    <a:pt x="2342040" y="0"/>
                  </a:lnTo>
                  <a:lnTo>
                    <a:pt x="2390299" y="2791"/>
                  </a:lnTo>
                  <a:lnTo>
                    <a:pt x="2436896" y="10987"/>
                  </a:lnTo>
                  <a:lnTo>
                    <a:pt x="2481527" y="24325"/>
                  </a:lnTo>
                  <a:lnTo>
                    <a:pt x="2488253" y="27217"/>
                  </a:lnTo>
                  <a:lnTo>
                    <a:pt x="406896" y="27217"/>
                  </a:lnTo>
                  <a:lnTo>
                    <a:pt x="359300" y="30178"/>
                  </a:lnTo>
                  <a:lnTo>
                    <a:pt x="313459" y="38825"/>
                  </a:lnTo>
                  <a:lnTo>
                    <a:pt x="269734" y="52805"/>
                  </a:lnTo>
                  <a:lnTo>
                    <a:pt x="228481" y="71765"/>
                  </a:lnTo>
                  <a:lnTo>
                    <a:pt x="190029" y="95353"/>
                  </a:lnTo>
                  <a:lnTo>
                    <a:pt x="154784" y="123214"/>
                  </a:lnTo>
                  <a:lnTo>
                    <a:pt x="123080" y="154996"/>
                  </a:lnTo>
                  <a:lnTo>
                    <a:pt x="95275" y="190346"/>
                  </a:lnTo>
                  <a:lnTo>
                    <a:pt x="71725" y="228911"/>
                  </a:lnTo>
                  <a:lnTo>
                    <a:pt x="52788" y="270338"/>
                  </a:lnTo>
                  <a:lnTo>
                    <a:pt x="38819" y="314273"/>
                  </a:lnTo>
                  <a:lnTo>
                    <a:pt x="30177" y="360364"/>
                  </a:lnTo>
                  <a:lnTo>
                    <a:pt x="27300" y="406897"/>
                  </a:lnTo>
                  <a:lnTo>
                    <a:pt x="27216" y="5148133"/>
                  </a:lnTo>
                  <a:lnTo>
                    <a:pt x="30177" y="5195736"/>
                  </a:lnTo>
                  <a:lnTo>
                    <a:pt x="38819" y="5241581"/>
                  </a:lnTo>
                  <a:lnTo>
                    <a:pt x="52788" y="5285311"/>
                  </a:lnTo>
                  <a:lnTo>
                    <a:pt x="71725" y="5326570"/>
                  </a:lnTo>
                  <a:lnTo>
                    <a:pt x="95275" y="5365000"/>
                  </a:lnTo>
                  <a:lnTo>
                    <a:pt x="123080" y="5400246"/>
                  </a:lnTo>
                  <a:lnTo>
                    <a:pt x="154784" y="5431949"/>
                  </a:lnTo>
                  <a:lnTo>
                    <a:pt x="190029" y="5459754"/>
                  </a:lnTo>
                  <a:lnTo>
                    <a:pt x="228459" y="5483304"/>
                  </a:lnTo>
                  <a:lnTo>
                    <a:pt x="269718" y="5502241"/>
                  </a:lnTo>
                  <a:lnTo>
                    <a:pt x="313448" y="5516210"/>
                  </a:lnTo>
                  <a:lnTo>
                    <a:pt x="359293" y="5524852"/>
                  </a:lnTo>
                  <a:lnTo>
                    <a:pt x="406896" y="5527813"/>
                  </a:lnTo>
                  <a:lnTo>
                    <a:pt x="2482834" y="5527813"/>
                  </a:lnTo>
                  <a:lnTo>
                    <a:pt x="2477836" y="5529927"/>
                  </a:lnTo>
                  <a:lnTo>
                    <a:pt x="2433919" y="5542913"/>
                  </a:lnTo>
                  <a:lnTo>
                    <a:pt x="2388098" y="5550928"/>
                  </a:lnTo>
                  <a:lnTo>
                    <a:pt x="2364225" y="5552308"/>
                  </a:lnTo>
                  <a:close/>
                </a:path>
                <a:path w="2747644" h="5552440">
                  <a:moveTo>
                    <a:pt x="2482834" y="5527813"/>
                  </a:moveTo>
                  <a:lnTo>
                    <a:pt x="2340678" y="5527813"/>
                  </a:lnTo>
                  <a:lnTo>
                    <a:pt x="2388281" y="5524852"/>
                  </a:lnTo>
                  <a:lnTo>
                    <a:pt x="2434126" y="5516210"/>
                  </a:lnTo>
                  <a:lnTo>
                    <a:pt x="2477857" y="5502241"/>
                  </a:lnTo>
                  <a:lnTo>
                    <a:pt x="2519116" y="5483304"/>
                  </a:lnTo>
                  <a:lnTo>
                    <a:pt x="2557546" y="5459754"/>
                  </a:lnTo>
                  <a:lnTo>
                    <a:pt x="2592792" y="5431949"/>
                  </a:lnTo>
                  <a:lnTo>
                    <a:pt x="2624496" y="5400246"/>
                  </a:lnTo>
                  <a:lnTo>
                    <a:pt x="2652301" y="5365000"/>
                  </a:lnTo>
                  <a:lnTo>
                    <a:pt x="2675851" y="5326570"/>
                  </a:lnTo>
                  <a:lnTo>
                    <a:pt x="2694788" y="5285311"/>
                  </a:lnTo>
                  <a:lnTo>
                    <a:pt x="2708756" y="5241581"/>
                  </a:lnTo>
                  <a:lnTo>
                    <a:pt x="2717399" y="5195736"/>
                  </a:lnTo>
                  <a:lnTo>
                    <a:pt x="2720359" y="5148133"/>
                  </a:lnTo>
                  <a:lnTo>
                    <a:pt x="2720359" y="406897"/>
                  </a:lnTo>
                  <a:lnTo>
                    <a:pt x="2717399" y="359294"/>
                  </a:lnTo>
                  <a:lnTo>
                    <a:pt x="2708756" y="313449"/>
                  </a:lnTo>
                  <a:lnTo>
                    <a:pt x="2694788" y="269719"/>
                  </a:lnTo>
                  <a:lnTo>
                    <a:pt x="2675851" y="228460"/>
                  </a:lnTo>
                  <a:lnTo>
                    <a:pt x="2652301" y="190029"/>
                  </a:lnTo>
                  <a:lnTo>
                    <a:pt x="2624496" y="154784"/>
                  </a:lnTo>
                  <a:lnTo>
                    <a:pt x="2592792" y="123080"/>
                  </a:lnTo>
                  <a:lnTo>
                    <a:pt x="2557546" y="95275"/>
                  </a:lnTo>
                  <a:lnTo>
                    <a:pt x="2519094" y="71726"/>
                  </a:lnTo>
                  <a:lnTo>
                    <a:pt x="2477841" y="52788"/>
                  </a:lnTo>
                  <a:lnTo>
                    <a:pt x="2434116" y="38820"/>
                  </a:lnTo>
                  <a:lnTo>
                    <a:pt x="2388274" y="30177"/>
                  </a:lnTo>
                  <a:lnTo>
                    <a:pt x="2340678" y="27217"/>
                  </a:lnTo>
                  <a:lnTo>
                    <a:pt x="2488253" y="27217"/>
                  </a:lnTo>
                  <a:lnTo>
                    <a:pt x="2523891" y="42539"/>
                  </a:lnTo>
                  <a:lnTo>
                    <a:pt x="2563683" y="65365"/>
                  </a:lnTo>
                  <a:lnTo>
                    <a:pt x="2600603" y="92538"/>
                  </a:lnTo>
                  <a:lnTo>
                    <a:pt x="2629181" y="118394"/>
                  </a:lnTo>
                  <a:lnTo>
                    <a:pt x="2658078" y="151502"/>
                  </a:lnTo>
                  <a:lnTo>
                    <a:pt x="2683935" y="187798"/>
                  </a:lnTo>
                  <a:lnTo>
                    <a:pt x="2703794" y="221033"/>
                  </a:lnTo>
                  <a:lnTo>
                    <a:pt x="2720018" y="257372"/>
                  </a:lnTo>
                  <a:lnTo>
                    <a:pt x="2732712" y="295774"/>
                  </a:lnTo>
                  <a:lnTo>
                    <a:pt x="2743007" y="345084"/>
                  </a:lnTo>
                  <a:lnTo>
                    <a:pt x="2747065" y="385718"/>
                  </a:lnTo>
                  <a:lnTo>
                    <a:pt x="2747576" y="406897"/>
                  </a:lnTo>
                  <a:lnTo>
                    <a:pt x="2747497" y="5148133"/>
                  </a:lnTo>
                  <a:lnTo>
                    <a:pt x="2744836" y="5194191"/>
                  </a:lnTo>
                  <a:lnTo>
                    <a:pt x="2736820" y="5240012"/>
                  </a:lnTo>
                  <a:lnTo>
                    <a:pt x="2723835" y="5283929"/>
                  </a:lnTo>
                  <a:lnTo>
                    <a:pt x="2706187" y="5325635"/>
                  </a:lnTo>
                  <a:lnTo>
                    <a:pt x="2684182" y="5364824"/>
                  </a:lnTo>
                  <a:lnTo>
                    <a:pt x="2658128" y="5401189"/>
                  </a:lnTo>
                  <a:lnTo>
                    <a:pt x="2628330" y="5434423"/>
                  </a:lnTo>
                  <a:lnTo>
                    <a:pt x="2595096" y="5464221"/>
                  </a:lnTo>
                  <a:lnTo>
                    <a:pt x="2558731" y="5490275"/>
                  </a:lnTo>
                  <a:lnTo>
                    <a:pt x="2519542" y="5512279"/>
                  </a:lnTo>
                  <a:lnTo>
                    <a:pt x="2482834" y="5527813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2244489" y="2368448"/>
            <a:ext cx="6816090" cy="1267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150" spc="-495" dirty="0"/>
              <a:t>T</a:t>
            </a:r>
            <a:r>
              <a:rPr sz="8150" spc="-835" dirty="0"/>
              <a:t>e</a:t>
            </a:r>
            <a:r>
              <a:rPr sz="8150" spc="-450" dirty="0"/>
              <a:t>a</a:t>
            </a:r>
            <a:r>
              <a:rPr sz="8150" spc="-425" dirty="0"/>
              <a:t>m</a:t>
            </a:r>
            <a:r>
              <a:rPr sz="8150" spc="-975" dirty="0"/>
              <a:t>:</a:t>
            </a:r>
            <a:r>
              <a:rPr sz="8150" spc="-1375" dirty="0"/>
              <a:t> </a:t>
            </a:r>
            <a:r>
              <a:rPr sz="8150" spc="-40" dirty="0"/>
              <a:t>G</a:t>
            </a:r>
            <a:r>
              <a:rPr sz="8150" spc="-855" dirty="0"/>
              <a:t>r</a:t>
            </a:r>
            <a:r>
              <a:rPr sz="8150" spc="-484" dirty="0"/>
              <a:t>o</a:t>
            </a:r>
            <a:r>
              <a:rPr sz="8150" spc="-665" dirty="0"/>
              <a:t>u</a:t>
            </a:r>
            <a:r>
              <a:rPr sz="8150" spc="140" dirty="0"/>
              <a:t>p</a:t>
            </a:r>
            <a:r>
              <a:rPr sz="8150" spc="-1375" dirty="0"/>
              <a:t> </a:t>
            </a:r>
            <a:r>
              <a:rPr sz="8150" spc="-455" dirty="0"/>
              <a:t>1</a:t>
            </a:r>
            <a:r>
              <a:rPr sz="8150" spc="110" dirty="0"/>
              <a:t>2</a:t>
            </a:r>
            <a:endParaRPr sz="81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4407378" cy="51444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9954" y="6303451"/>
            <a:ext cx="4948045" cy="39835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01036" y="2"/>
            <a:ext cx="8086963" cy="50281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431669"/>
            <a:ext cx="7157099" cy="485533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306829" y="2363441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145235" y="2363441"/>
            <a:ext cx="2114549" cy="21145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21681" y="931182"/>
            <a:ext cx="8249284" cy="1247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0" spc="55" dirty="0"/>
              <a:t>R</a:t>
            </a:r>
            <a:r>
              <a:rPr sz="8000" spc="-810" dirty="0"/>
              <a:t>e</a:t>
            </a:r>
            <a:r>
              <a:rPr sz="8000" spc="-90" dirty="0"/>
              <a:t>s</a:t>
            </a:r>
            <a:r>
              <a:rPr sz="8000" spc="-640" dirty="0"/>
              <a:t>u</a:t>
            </a:r>
            <a:r>
              <a:rPr sz="8000" spc="-360" dirty="0"/>
              <a:t>l</a:t>
            </a:r>
            <a:r>
              <a:rPr sz="8000" spc="-650" dirty="0"/>
              <a:t>t</a:t>
            </a:r>
            <a:r>
              <a:rPr sz="8000" spc="465" dirty="0"/>
              <a:t>s</a:t>
            </a:r>
            <a:r>
              <a:rPr sz="8000" spc="-1345" dirty="0"/>
              <a:t> </a:t>
            </a:r>
            <a:r>
              <a:rPr sz="8000" spc="-465" dirty="0"/>
              <a:t>o</a:t>
            </a:r>
            <a:r>
              <a:rPr sz="8000" spc="-40" dirty="0"/>
              <a:t>f</a:t>
            </a:r>
            <a:r>
              <a:rPr sz="8000" spc="-1345" dirty="0"/>
              <a:t> </a:t>
            </a:r>
            <a:r>
              <a:rPr sz="8000" spc="440" dirty="0"/>
              <a:t>M</a:t>
            </a:r>
            <a:r>
              <a:rPr sz="8000" spc="-465" dirty="0"/>
              <a:t>o</a:t>
            </a:r>
            <a:r>
              <a:rPr sz="8000" spc="-390" dirty="0"/>
              <a:t>d</a:t>
            </a:r>
            <a:r>
              <a:rPr sz="8000" spc="-810" dirty="0"/>
              <a:t>e</a:t>
            </a:r>
            <a:r>
              <a:rPr sz="8000" spc="-360" dirty="0"/>
              <a:t>l</a:t>
            </a:r>
            <a:r>
              <a:rPr sz="8000" spc="-900" dirty="0"/>
              <a:t>i</a:t>
            </a:r>
            <a:r>
              <a:rPr sz="8000" spc="-590" dirty="0"/>
              <a:t>n</a:t>
            </a:r>
            <a:r>
              <a:rPr sz="8000" spc="825" dirty="0"/>
              <a:t>g</a:t>
            </a:r>
            <a:endParaRPr sz="8000"/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38274" y="3755275"/>
            <a:ext cx="152399" cy="1523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38274" y="4393450"/>
            <a:ext cx="152399" cy="1523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38274" y="5031625"/>
            <a:ext cx="152399" cy="1523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38274" y="5669800"/>
            <a:ext cx="152399" cy="1523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16000" y="2786265"/>
            <a:ext cx="16287750" cy="640715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lang="en-IN" sz="3600" b="1" spc="-190" dirty="0">
                <a:solidFill>
                  <a:srgbClr val="12294E"/>
                </a:solidFill>
                <a:latin typeface="+mj-lt"/>
                <a:cs typeface="Trebuchet MS"/>
              </a:rPr>
              <a:t>We app</a:t>
            </a:r>
            <a:r>
              <a:rPr lang="en-IN" sz="3600" b="1" spc="-165" dirty="0">
                <a:solidFill>
                  <a:srgbClr val="12294E"/>
                </a:solidFill>
                <a:latin typeface="+mj-lt"/>
                <a:cs typeface="Trebuchet MS"/>
              </a:rPr>
              <a:t>l</a:t>
            </a:r>
            <a:r>
              <a:rPr lang="en-IN" sz="3600" b="1" spc="-409" dirty="0">
                <a:solidFill>
                  <a:srgbClr val="12294E"/>
                </a:solidFill>
                <a:latin typeface="+mj-lt"/>
                <a:cs typeface="Trebuchet MS"/>
              </a:rPr>
              <a:t>i</a:t>
            </a:r>
            <a:r>
              <a:rPr lang="en-IN" sz="3600" b="1" spc="-370" dirty="0">
                <a:solidFill>
                  <a:srgbClr val="12294E"/>
                </a:solidFill>
                <a:latin typeface="+mj-lt"/>
                <a:cs typeface="Trebuchet MS"/>
              </a:rPr>
              <a:t>e</a:t>
            </a:r>
            <a:r>
              <a:rPr lang="en-IN" sz="3600" b="1" spc="70" dirty="0">
                <a:solidFill>
                  <a:srgbClr val="12294E"/>
                </a:solidFill>
                <a:latin typeface="+mj-lt"/>
                <a:cs typeface="Trebuchet MS"/>
              </a:rPr>
              <a:t>d</a:t>
            </a:r>
            <a:r>
              <a:rPr lang="en-IN" sz="3600" b="1" spc="-610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275" dirty="0">
                <a:solidFill>
                  <a:srgbClr val="12294E"/>
                </a:solidFill>
                <a:latin typeface="+mj-lt"/>
                <a:cs typeface="Trebuchet MS"/>
              </a:rPr>
              <a:t>f</a:t>
            </a:r>
            <a:r>
              <a:rPr lang="en-IN" sz="3600" b="1" spc="-215" dirty="0">
                <a:solidFill>
                  <a:srgbClr val="12294E"/>
                </a:solidFill>
                <a:latin typeface="+mj-lt"/>
                <a:cs typeface="Trebuchet MS"/>
              </a:rPr>
              <a:t>o</a:t>
            </a:r>
            <a:r>
              <a:rPr lang="en-IN" sz="3600" b="1" spc="-295" dirty="0">
                <a:solidFill>
                  <a:srgbClr val="12294E"/>
                </a:solidFill>
                <a:latin typeface="+mj-lt"/>
                <a:cs typeface="Trebuchet MS"/>
              </a:rPr>
              <a:t>u</a:t>
            </a:r>
            <a:r>
              <a:rPr lang="en-IN" sz="3600" b="1" spc="-130" dirty="0">
                <a:solidFill>
                  <a:srgbClr val="12294E"/>
                </a:solidFill>
                <a:latin typeface="+mj-lt"/>
                <a:cs typeface="Trebuchet MS"/>
              </a:rPr>
              <a:t>r</a:t>
            </a:r>
            <a:r>
              <a:rPr lang="en-IN" sz="3600" b="1" spc="-610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190" dirty="0">
                <a:solidFill>
                  <a:srgbClr val="12294E"/>
                </a:solidFill>
                <a:latin typeface="+mj-lt"/>
                <a:cs typeface="Trebuchet MS"/>
              </a:rPr>
              <a:t>m</a:t>
            </a:r>
            <a:r>
              <a:rPr lang="en-IN" sz="3600" b="1" spc="-215" dirty="0">
                <a:solidFill>
                  <a:srgbClr val="12294E"/>
                </a:solidFill>
                <a:latin typeface="+mj-lt"/>
                <a:cs typeface="Trebuchet MS"/>
              </a:rPr>
              <a:t>o</a:t>
            </a:r>
            <a:r>
              <a:rPr lang="en-IN" sz="3600" b="1" spc="-180" dirty="0">
                <a:solidFill>
                  <a:srgbClr val="12294E"/>
                </a:solidFill>
                <a:latin typeface="+mj-lt"/>
                <a:cs typeface="Trebuchet MS"/>
              </a:rPr>
              <a:t>d</a:t>
            </a:r>
            <a:r>
              <a:rPr lang="en-IN" sz="3600" b="1" spc="-370" dirty="0">
                <a:solidFill>
                  <a:srgbClr val="12294E"/>
                </a:solidFill>
                <a:latin typeface="+mj-lt"/>
                <a:cs typeface="Trebuchet MS"/>
              </a:rPr>
              <a:t>e</a:t>
            </a:r>
            <a:r>
              <a:rPr lang="en-IN" sz="3600" b="1" spc="-165" dirty="0">
                <a:solidFill>
                  <a:srgbClr val="12294E"/>
                </a:solidFill>
                <a:latin typeface="+mj-lt"/>
                <a:cs typeface="Trebuchet MS"/>
              </a:rPr>
              <a:t>l</a:t>
            </a:r>
            <a:r>
              <a:rPr lang="en-IN" sz="3600" b="1" spc="-45" dirty="0">
                <a:solidFill>
                  <a:srgbClr val="12294E"/>
                </a:solidFill>
                <a:latin typeface="+mj-lt"/>
                <a:cs typeface="Trebuchet MS"/>
              </a:rPr>
              <a:t>s</a:t>
            </a:r>
            <a:r>
              <a:rPr lang="en-IN" sz="3600" b="1" spc="-430" dirty="0">
                <a:solidFill>
                  <a:srgbClr val="12294E"/>
                </a:solidFill>
                <a:latin typeface="+mj-lt"/>
                <a:cs typeface="Trebuchet MS"/>
              </a:rPr>
              <a:t>:</a:t>
            </a:r>
            <a:endParaRPr lang="en-IN" sz="3600" dirty="0">
              <a:latin typeface="+mj-lt"/>
              <a:cs typeface="Trebuchet MS"/>
            </a:endParaRPr>
          </a:p>
          <a:p>
            <a:pPr marL="789305">
              <a:lnSpc>
                <a:spcPct val="100000"/>
              </a:lnSpc>
              <a:spcBef>
                <a:spcPts val="705"/>
              </a:spcBef>
            </a:pPr>
            <a:r>
              <a:rPr lang="en-IN" sz="3600" b="1" spc="-220" dirty="0">
                <a:solidFill>
                  <a:srgbClr val="12294E"/>
                </a:solidFill>
                <a:latin typeface="+mj-lt"/>
                <a:cs typeface="Trebuchet MS"/>
              </a:rPr>
              <a:t>L</a:t>
            </a:r>
            <a:r>
              <a:rPr lang="en-IN" sz="3600" b="1" spc="-409" dirty="0">
                <a:solidFill>
                  <a:srgbClr val="12294E"/>
                </a:solidFill>
                <a:latin typeface="+mj-lt"/>
                <a:cs typeface="Trebuchet MS"/>
              </a:rPr>
              <a:t>i</a:t>
            </a:r>
            <a:r>
              <a:rPr lang="en-IN" sz="3600" b="1" spc="-270" dirty="0">
                <a:solidFill>
                  <a:srgbClr val="12294E"/>
                </a:solidFill>
                <a:latin typeface="+mj-lt"/>
                <a:cs typeface="Trebuchet MS"/>
              </a:rPr>
              <a:t>n</a:t>
            </a:r>
            <a:r>
              <a:rPr lang="en-IN" sz="3600" b="1" spc="-370" dirty="0">
                <a:solidFill>
                  <a:srgbClr val="12294E"/>
                </a:solidFill>
                <a:latin typeface="+mj-lt"/>
                <a:cs typeface="Trebuchet MS"/>
              </a:rPr>
              <a:t>e</a:t>
            </a:r>
            <a:r>
              <a:rPr lang="en-IN" sz="3600" b="1" spc="-200" dirty="0">
                <a:solidFill>
                  <a:srgbClr val="12294E"/>
                </a:solidFill>
                <a:latin typeface="+mj-lt"/>
                <a:cs typeface="Trebuchet MS"/>
              </a:rPr>
              <a:t>a</a:t>
            </a:r>
            <a:r>
              <a:rPr lang="en-IN" sz="3600" b="1" spc="-130" dirty="0">
                <a:solidFill>
                  <a:srgbClr val="12294E"/>
                </a:solidFill>
                <a:latin typeface="+mj-lt"/>
                <a:cs typeface="Trebuchet MS"/>
              </a:rPr>
              <a:t>r</a:t>
            </a:r>
            <a:r>
              <a:rPr lang="en-IN" sz="3600" b="1" spc="-610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20" dirty="0">
                <a:solidFill>
                  <a:srgbClr val="12294E"/>
                </a:solidFill>
                <a:latin typeface="+mj-lt"/>
                <a:cs typeface="Trebuchet MS"/>
              </a:rPr>
              <a:t>R</a:t>
            </a:r>
            <a:r>
              <a:rPr lang="en-IN" sz="3600" b="1" spc="-370" dirty="0">
                <a:solidFill>
                  <a:srgbClr val="12294E"/>
                </a:solidFill>
                <a:latin typeface="+mj-lt"/>
                <a:cs typeface="Trebuchet MS"/>
              </a:rPr>
              <a:t>e</a:t>
            </a:r>
            <a:r>
              <a:rPr lang="en-IN" sz="3600" b="1" spc="114" dirty="0">
                <a:solidFill>
                  <a:srgbClr val="12294E"/>
                </a:solidFill>
                <a:latin typeface="+mj-lt"/>
                <a:cs typeface="Trebuchet MS"/>
              </a:rPr>
              <a:t>g</a:t>
            </a:r>
            <a:r>
              <a:rPr lang="en-IN" sz="3600" b="1" spc="-380" dirty="0">
                <a:solidFill>
                  <a:srgbClr val="12294E"/>
                </a:solidFill>
                <a:latin typeface="+mj-lt"/>
                <a:cs typeface="Trebuchet MS"/>
              </a:rPr>
              <a:t>r</a:t>
            </a:r>
            <a:r>
              <a:rPr lang="en-IN" sz="3600" b="1" spc="-370" dirty="0">
                <a:solidFill>
                  <a:srgbClr val="12294E"/>
                </a:solidFill>
                <a:latin typeface="+mj-lt"/>
                <a:cs typeface="Trebuchet MS"/>
              </a:rPr>
              <a:t>e</a:t>
            </a:r>
            <a:r>
              <a:rPr lang="en-IN" sz="3600" b="1" spc="-45" dirty="0">
                <a:solidFill>
                  <a:srgbClr val="12294E"/>
                </a:solidFill>
                <a:latin typeface="+mj-lt"/>
                <a:cs typeface="Trebuchet MS"/>
              </a:rPr>
              <a:t>ss</a:t>
            </a:r>
            <a:r>
              <a:rPr lang="en-IN" sz="3600" b="1" spc="-409" dirty="0">
                <a:solidFill>
                  <a:srgbClr val="12294E"/>
                </a:solidFill>
                <a:latin typeface="+mj-lt"/>
                <a:cs typeface="Trebuchet MS"/>
              </a:rPr>
              <a:t>i</a:t>
            </a:r>
            <a:r>
              <a:rPr lang="en-IN" sz="3600" b="1" spc="-215" dirty="0">
                <a:solidFill>
                  <a:srgbClr val="12294E"/>
                </a:solidFill>
                <a:latin typeface="+mj-lt"/>
                <a:cs typeface="Trebuchet MS"/>
              </a:rPr>
              <a:t>o</a:t>
            </a:r>
            <a:r>
              <a:rPr lang="en-IN" sz="3600" b="1" spc="-20" dirty="0">
                <a:solidFill>
                  <a:srgbClr val="12294E"/>
                </a:solidFill>
                <a:latin typeface="+mj-lt"/>
                <a:cs typeface="Trebuchet MS"/>
              </a:rPr>
              <a:t>n</a:t>
            </a:r>
            <a:r>
              <a:rPr lang="en-IN" sz="3600" b="1" spc="-610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175" dirty="0">
                <a:solidFill>
                  <a:srgbClr val="12294E"/>
                </a:solidFill>
                <a:latin typeface="+mj-lt"/>
                <a:cs typeface="Trebuchet MS"/>
              </a:rPr>
              <a:t>D</a:t>
            </a:r>
            <a:r>
              <a:rPr lang="en-IN" sz="3600" b="1" spc="-370" dirty="0">
                <a:solidFill>
                  <a:srgbClr val="12294E"/>
                </a:solidFill>
                <a:latin typeface="+mj-lt"/>
                <a:cs typeface="Trebuchet MS"/>
              </a:rPr>
              <a:t>e</a:t>
            </a:r>
            <a:r>
              <a:rPr lang="en-IN" sz="3600" b="1" spc="-395" dirty="0">
                <a:solidFill>
                  <a:srgbClr val="12294E"/>
                </a:solidFill>
                <a:latin typeface="+mj-lt"/>
                <a:cs typeface="Trebuchet MS"/>
              </a:rPr>
              <a:t>c</a:t>
            </a:r>
            <a:r>
              <a:rPr lang="en-IN" sz="3600" b="1" spc="-409" dirty="0">
                <a:solidFill>
                  <a:srgbClr val="12294E"/>
                </a:solidFill>
                <a:latin typeface="+mj-lt"/>
                <a:cs typeface="Trebuchet MS"/>
              </a:rPr>
              <a:t>i</a:t>
            </a:r>
            <a:r>
              <a:rPr lang="en-IN" sz="3600" b="1" spc="-45" dirty="0">
                <a:solidFill>
                  <a:srgbClr val="12294E"/>
                </a:solidFill>
                <a:latin typeface="+mj-lt"/>
                <a:cs typeface="Trebuchet MS"/>
              </a:rPr>
              <a:t>s</a:t>
            </a:r>
            <a:r>
              <a:rPr lang="en-IN" sz="3600" b="1" spc="-409" dirty="0">
                <a:solidFill>
                  <a:srgbClr val="12294E"/>
                </a:solidFill>
                <a:latin typeface="+mj-lt"/>
                <a:cs typeface="Trebuchet MS"/>
              </a:rPr>
              <a:t>i</a:t>
            </a:r>
            <a:r>
              <a:rPr lang="en-IN" sz="3600" b="1" spc="-215" dirty="0">
                <a:solidFill>
                  <a:srgbClr val="12294E"/>
                </a:solidFill>
                <a:latin typeface="+mj-lt"/>
                <a:cs typeface="Trebuchet MS"/>
              </a:rPr>
              <a:t>o</a:t>
            </a:r>
            <a:r>
              <a:rPr lang="en-IN" sz="3600" b="1" spc="-20" dirty="0">
                <a:solidFill>
                  <a:srgbClr val="12294E"/>
                </a:solidFill>
                <a:latin typeface="+mj-lt"/>
                <a:cs typeface="Trebuchet MS"/>
              </a:rPr>
              <a:t>n</a:t>
            </a:r>
            <a:r>
              <a:rPr lang="en-IN" sz="3600" b="1" spc="-610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240" dirty="0">
                <a:solidFill>
                  <a:srgbClr val="12294E"/>
                </a:solidFill>
                <a:latin typeface="+mj-lt"/>
                <a:cs typeface="Trebuchet MS"/>
              </a:rPr>
              <a:t>-</a:t>
            </a:r>
            <a:r>
              <a:rPr lang="en-IN" sz="3600" b="1" spc="-610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200" dirty="0">
                <a:solidFill>
                  <a:srgbClr val="12294E"/>
                </a:solidFill>
                <a:latin typeface="+mj-lt"/>
                <a:cs typeface="Trebuchet MS"/>
              </a:rPr>
              <a:t>92</a:t>
            </a:r>
            <a:r>
              <a:rPr lang="en-IN" sz="3600" b="1" spc="-680" dirty="0">
                <a:solidFill>
                  <a:srgbClr val="12294E"/>
                </a:solidFill>
                <a:latin typeface="+mj-lt"/>
                <a:cs typeface="Trebuchet MS"/>
              </a:rPr>
              <a:t>.</a:t>
            </a:r>
            <a:r>
              <a:rPr lang="en-IN" sz="3600" b="1" spc="-200" dirty="0">
                <a:solidFill>
                  <a:srgbClr val="12294E"/>
                </a:solidFill>
                <a:latin typeface="+mj-lt"/>
                <a:cs typeface="Trebuchet MS"/>
              </a:rPr>
              <a:t>15</a:t>
            </a:r>
            <a:r>
              <a:rPr lang="en-IN" sz="3600" b="1" spc="935" dirty="0">
                <a:solidFill>
                  <a:srgbClr val="12294E"/>
                </a:solidFill>
                <a:latin typeface="+mj-lt"/>
                <a:cs typeface="Trebuchet MS"/>
              </a:rPr>
              <a:t>%</a:t>
            </a:r>
            <a:endParaRPr lang="en-IN" sz="3600" dirty="0">
              <a:latin typeface="+mj-lt"/>
              <a:cs typeface="Trebuchet MS"/>
            </a:endParaRPr>
          </a:p>
          <a:p>
            <a:pPr marL="789305">
              <a:lnSpc>
                <a:spcPct val="100000"/>
              </a:lnSpc>
              <a:spcBef>
                <a:spcPts val="705"/>
              </a:spcBef>
            </a:pPr>
            <a:r>
              <a:rPr lang="en-IN" sz="3600" b="1" spc="175" dirty="0">
                <a:solidFill>
                  <a:srgbClr val="12294E"/>
                </a:solidFill>
                <a:latin typeface="+mj-lt"/>
                <a:cs typeface="Trebuchet MS"/>
              </a:rPr>
              <a:t>D</a:t>
            </a:r>
            <a:r>
              <a:rPr lang="en-IN" sz="3600" b="1" spc="-370" dirty="0">
                <a:solidFill>
                  <a:srgbClr val="12294E"/>
                </a:solidFill>
                <a:latin typeface="+mj-lt"/>
                <a:cs typeface="Trebuchet MS"/>
              </a:rPr>
              <a:t>e</a:t>
            </a:r>
            <a:r>
              <a:rPr lang="en-IN" sz="3600" b="1" spc="-395" dirty="0">
                <a:solidFill>
                  <a:srgbClr val="12294E"/>
                </a:solidFill>
                <a:latin typeface="+mj-lt"/>
                <a:cs typeface="Trebuchet MS"/>
              </a:rPr>
              <a:t>c</a:t>
            </a:r>
            <a:r>
              <a:rPr lang="en-IN" sz="3600" b="1" spc="-409" dirty="0">
                <a:solidFill>
                  <a:srgbClr val="12294E"/>
                </a:solidFill>
                <a:latin typeface="+mj-lt"/>
                <a:cs typeface="Trebuchet MS"/>
              </a:rPr>
              <a:t>i</a:t>
            </a:r>
            <a:r>
              <a:rPr lang="en-IN" sz="3600" b="1" spc="-45" dirty="0">
                <a:solidFill>
                  <a:srgbClr val="12294E"/>
                </a:solidFill>
                <a:latin typeface="+mj-lt"/>
                <a:cs typeface="Trebuchet MS"/>
              </a:rPr>
              <a:t>s</a:t>
            </a:r>
            <a:r>
              <a:rPr lang="en-IN" sz="3600" b="1" spc="-409" dirty="0">
                <a:solidFill>
                  <a:srgbClr val="12294E"/>
                </a:solidFill>
                <a:latin typeface="+mj-lt"/>
                <a:cs typeface="Trebuchet MS"/>
              </a:rPr>
              <a:t>i</a:t>
            </a:r>
            <a:r>
              <a:rPr lang="en-IN" sz="3600" b="1" spc="-215" dirty="0">
                <a:solidFill>
                  <a:srgbClr val="12294E"/>
                </a:solidFill>
                <a:latin typeface="+mj-lt"/>
                <a:cs typeface="Trebuchet MS"/>
              </a:rPr>
              <a:t>o</a:t>
            </a:r>
            <a:r>
              <a:rPr lang="en-IN" sz="3600" b="1" spc="-20" dirty="0">
                <a:solidFill>
                  <a:srgbClr val="12294E"/>
                </a:solidFill>
                <a:latin typeface="+mj-lt"/>
                <a:cs typeface="Trebuchet MS"/>
              </a:rPr>
              <a:t>n</a:t>
            </a:r>
            <a:r>
              <a:rPr lang="en-IN" sz="3600" b="1" spc="-610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220" dirty="0">
                <a:solidFill>
                  <a:srgbClr val="12294E"/>
                </a:solidFill>
                <a:latin typeface="+mj-lt"/>
                <a:cs typeface="Trebuchet MS"/>
              </a:rPr>
              <a:t>T</a:t>
            </a:r>
            <a:r>
              <a:rPr lang="en-IN" sz="3600" b="1" spc="-380" dirty="0">
                <a:solidFill>
                  <a:srgbClr val="12294E"/>
                </a:solidFill>
                <a:latin typeface="+mj-lt"/>
                <a:cs typeface="Trebuchet MS"/>
              </a:rPr>
              <a:t>r</a:t>
            </a:r>
            <a:r>
              <a:rPr lang="en-IN" sz="3600" b="1" spc="-370" dirty="0">
                <a:solidFill>
                  <a:srgbClr val="12294E"/>
                </a:solidFill>
                <a:latin typeface="+mj-lt"/>
                <a:cs typeface="Trebuchet MS"/>
              </a:rPr>
              <a:t>e</a:t>
            </a:r>
            <a:r>
              <a:rPr lang="en-IN" sz="3600" b="1" spc="-120" dirty="0">
                <a:solidFill>
                  <a:srgbClr val="12294E"/>
                </a:solidFill>
                <a:latin typeface="+mj-lt"/>
                <a:cs typeface="Trebuchet MS"/>
              </a:rPr>
              <a:t>e</a:t>
            </a:r>
            <a:r>
              <a:rPr lang="en-IN" sz="3600" b="1" spc="-610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20" dirty="0">
                <a:solidFill>
                  <a:srgbClr val="12294E"/>
                </a:solidFill>
                <a:latin typeface="+mj-lt"/>
                <a:cs typeface="Trebuchet MS"/>
              </a:rPr>
              <a:t>R</a:t>
            </a:r>
            <a:r>
              <a:rPr lang="en-IN" sz="3600" b="1" spc="-370" dirty="0">
                <a:solidFill>
                  <a:srgbClr val="12294E"/>
                </a:solidFill>
                <a:latin typeface="+mj-lt"/>
                <a:cs typeface="Trebuchet MS"/>
              </a:rPr>
              <a:t>e</a:t>
            </a:r>
            <a:r>
              <a:rPr lang="en-IN" sz="3600" b="1" spc="114" dirty="0">
                <a:solidFill>
                  <a:srgbClr val="12294E"/>
                </a:solidFill>
                <a:latin typeface="+mj-lt"/>
                <a:cs typeface="Trebuchet MS"/>
              </a:rPr>
              <a:t>g</a:t>
            </a:r>
            <a:r>
              <a:rPr lang="en-IN" sz="3600" b="1" spc="-380" dirty="0">
                <a:solidFill>
                  <a:srgbClr val="12294E"/>
                </a:solidFill>
                <a:latin typeface="+mj-lt"/>
                <a:cs typeface="Trebuchet MS"/>
              </a:rPr>
              <a:t>r</a:t>
            </a:r>
            <a:r>
              <a:rPr lang="en-IN" sz="3600" b="1" spc="-370" dirty="0">
                <a:solidFill>
                  <a:srgbClr val="12294E"/>
                </a:solidFill>
                <a:latin typeface="+mj-lt"/>
                <a:cs typeface="Trebuchet MS"/>
              </a:rPr>
              <a:t>e</a:t>
            </a:r>
            <a:r>
              <a:rPr lang="en-IN" sz="3600" b="1" spc="-45" dirty="0">
                <a:solidFill>
                  <a:srgbClr val="12294E"/>
                </a:solidFill>
                <a:latin typeface="+mj-lt"/>
                <a:cs typeface="Trebuchet MS"/>
              </a:rPr>
              <a:t>ss</a:t>
            </a:r>
            <a:r>
              <a:rPr lang="en-IN" sz="3600" b="1" spc="-215" dirty="0">
                <a:solidFill>
                  <a:srgbClr val="12294E"/>
                </a:solidFill>
                <a:latin typeface="+mj-lt"/>
                <a:cs typeface="Trebuchet MS"/>
              </a:rPr>
              <a:t>o</a:t>
            </a:r>
            <a:r>
              <a:rPr lang="en-IN" sz="3600" b="1" spc="-130" dirty="0">
                <a:solidFill>
                  <a:srgbClr val="12294E"/>
                </a:solidFill>
                <a:latin typeface="+mj-lt"/>
                <a:cs typeface="Trebuchet MS"/>
              </a:rPr>
              <a:t>r</a:t>
            </a:r>
            <a:r>
              <a:rPr lang="en-IN" sz="3600" b="1" spc="-610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240" dirty="0">
                <a:solidFill>
                  <a:srgbClr val="12294E"/>
                </a:solidFill>
                <a:latin typeface="+mj-lt"/>
                <a:cs typeface="Trebuchet MS"/>
              </a:rPr>
              <a:t>-</a:t>
            </a:r>
            <a:r>
              <a:rPr lang="en-IN" sz="3600" b="1" spc="-610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200" dirty="0">
                <a:solidFill>
                  <a:srgbClr val="12294E"/>
                </a:solidFill>
                <a:latin typeface="+mj-lt"/>
                <a:cs typeface="Trebuchet MS"/>
              </a:rPr>
              <a:t>88</a:t>
            </a:r>
            <a:r>
              <a:rPr lang="en-IN" sz="3600" b="1" spc="-680" dirty="0">
                <a:solidFill>
                  <a:srgbClr val="12294E"/>
                </a:solidFill>
                <a:latin typeface="+mj-lt"/>
                <a:cs typeface="Trebuchet MS"/>
              </a:rPr>
              <a:t>.</a:t>
            </a:r>
            <a:r>
              <a:rPr lang="en-IN" sz="3600" b="1" spc="-200" dirty="0">
                <a:solidFill>
                  <a:srgbClr val="12294E"/>
                </a:solidFill>
                <a:latin typeface="+mj-lt"/>
                <a:cs typeface="Trebuchet MS"/>
              </a:rPr>
              <a:t>12</a:t>
            </a:r>
            <a:r>
              <a:rPr lang="en-IN" sz="3600" b="1" spc="935" dirty="0">
                <a:solidFill>
                  <a:srgbClr val="12294E"/>
                </a:solidFill>
                <a:latin typeface="+mj-lt"/>
                <a:cs typeface="Trebuchet MS"/>
              </a:rPr>
              <a:t>%</a:t>
            </a:r>
            <a:endParaRPr lang="en-IN" sz="3600" dirty="0">
              <a:latin typeface="+mj-lt"/>
              <a:cs typeface="Trebuchet MS"/>
            </a:endParaRPr>
          </a:p>
          <a:p>
            <a:pPr marL="789305">
              <a:lnSpc>
                <a:spcPct val="100000"/>
              </a:lnSpc>
              <a:spcBef>
                <a:spcPts val="705"/>
              </a:spcBef>
            </a:pPr>
            <a:r>
              <a:rPr lang="en-IN" sz="3600" b="1" spc="20" dirty="0">
                <a:solidFill>
                  <a:srgbClr val="12294E"/>
                </a:solidFill>
                <a:latin typeface="+mj-lt"/>
                <a:cs typeface="Trebuchet MS"/>
              </a:rPr>
              <a:t>R</a:t>
            </a:r>
            <a:r>
              <a:rPr lang="en-IN" sz="3600" b="1" spc="-200" dirty="0">
                <a:solidFill>
                  <a:srgbClr val="12294E"/>
                </a:solidFill>
                <a:latin typeface="+mj-lt"/>
                <a:cs typeface="Trebuchet MS"/>
              </a:rPr>
              <a:t>a</a:t>
            </a:r>
            <a:r>
              <a:rPr lang="en-IN" sz="3600" b="1" spc="-270" dirty="0">
                <a:solidFill>
                  <a:srgbClr val="12294E"/>
                </a:solidFill>
                <a:latin typeface="+mj-lt"/>
                <a:cs typeface="Trebuchet MS"/>
              </a:rPr>
              <a:t>n</a:t>
            </a:r>
            <a:r>
              <a:rPr lang="en-IN" sz="3600" b="1" spc="-180" dirty="0">
                <a:solidFill>
                  <a:srgbClr val="12294E"/>
                </a:solidFill>
                <a:latin typeface="+mj-lt"/>
                <a:cs typeface="Trebuchet MS"/>
              </a:rPr>
              <a:t>d</a:t>
            </a:r>
            <a:r>
              <a:rPr lang="en-IN" sz="3600" b="1" spc="-215" dirty="0">
                <a:solidFill>
                  <a:srgbClr val="12294E"/>
                </a:solidFill>
                <a:latin typeface="+mj-lt"/>
                <a:cs typeface="Trebuchet MS"/>
              </a:rPr>
              <a:t>o</a:t>
            </a:r>
            <a:r>
              <a:rPr lang="en-IN" sz="3600" b="1" spc="60" dirty="0">
                <a:solidFill>
                  <a:srgbClr val="12294E"/>
                </a:solidFill>
                <a:latin typeface="+mj-lt"/>
                <a:cs typeface="Trebuchet MS"/>
              </a:rPr>
              <a:t>m</a:t>
            </a:r>
            <a:r>
              <a:rPr lang="en-IN" sz="3600" b="1" spc="-610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330" dirty="0">
                <a:solidFill>
                  <a:srgbClr val="12294E"/>
                </a:solidFill>
                <a:latin typeface="+mj-lt"/>
                <a:cs typeface="Trebuchet MS"/>
              </a:rPr>
              <a:t>F</a:t>
            </a:r>
            <a:r>
              <a:rPr lang="en-IN" sz="3600" b="1" spc="-215" dirty="0">
                <a:solidFill>
                  <a:srgbClr val="12294E"/>
                </a:solidFill>
                <a:latin typeface="+mj-lt"/>
                <a:cs typeface="Trebuchet MS"/>
              </a:rPr>
              <a:t>o</a:t>
            </a:r>
            <a:r>
              <a:rPr lang="en-IN" sz="3600" b="1" spc="-380" dirty="0">
                <a:solidFill>
                  <a:srgbClr val="12294E"/>
                </a:solidFill>
                <a:latin typeface="+mj-lt"/>
                <a:cs typeface="Trebuchet MS"/>
              </a:rPr>
              <a:t>r</a:t>
            </a:r>
            <a:r>
              <a:rPr lang="en-IN" sz="3600" b="1" spc="-370" dirty="0">
                <a:solidFill>
                  <a:srgbClr val="12294E"/>
                </a:solidFill>
                <a:latin typeface="+mj-lt"/>
                <a:cs typeface="Trebuchet MS"/>
              </a:rPr>
              <a:t>e</a:t>
            </a:r>
            <a:r>
              <a:rPr lang="en-IN" sz="3600" b="1" spc="-45" dirty="0">
                <a:solidFill>
                  <a:srgbClr val="12294E"/>
                </a:solidFill>
                <a:latin typeface="+mj-lt"/>
                <a:cs typeface="Trebuchet MS"/>
              </a:rPr>
              <a:t>st</a:t>
            </a:r>
            <a:r>
              <a:rPr lang="en-IN" sz="3600" b="1" spc="-610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20" dirty="0">
                <a:solidFill>
                  <a:srgbClr val="12294E"/>
                </a:solidFill>
                <a:latin typeface="+mj-lt"/>
                <a:cs typeface="Trebuchet MS"/>
              </a:rPr>
              <a:t>R</a:t>
            </a:r>
            <a:r>
              <a:rPr lang="en-IN" sz="3600" b="1" spc="-370" dirty="0">
                <a:solidFill>
                  <a:srgbClr val="12294E"/>
                </a:solidFill>
                <a:latin typeface="+mj-lt"/>
                <a:cs typeface="Trebuchet MS"/>
              </a:rPr>
              <a:t>e</a:t>
            </a:r>
            <a:r>
              <a:rPr lang="en-IN" sz="3600" b="1" spc="114" dirty="0">
                <a:solidFill>
                  <a:srgbClr val="12294E"/>
                </a:solidFill>
                <a:latin typeface="+mj-lt"/>
                <a:cs typeface="Trebuchet MS"/>
              </a:rPr>
              <a:t>g</a:t>
            </a:r>
            <a:r>
              <a:rPr lang="en-IN" sz="3600" b="1" spc="-380" dirty="0">
                <a:solidFill>
                  <a:srgbClr val="12294E"/>
                </a:solidFill>
                <a:latin typeface="+mj-lt"/>
                <a:cs typeface="Trebuchet MS"/>
              </a:rPr>
              <a:t>r</a:t>
            </a:r>
            <a:r>
              <a:rPr lang="en-IN" sz="3600" b="1" spc="-370" dirty="0">
                <a:solidFill>
                  <a:srgbClr val="12294E"/>
                </a:solidFill>
                <a:latin typeface="+mj-lt"/>
                <a:cs typeface="Trebuchet MS"/>
              </a:rPr>
              <a:t>e</a:t>
            </a:r>
            <a:r>
              <a:rPr lang="en-IN" sz="3600" b="1" spc="-45" dirty="0">
                <a:solidFill>
                  <a:srgbClr val="12294E"/>
                </a:solidFill>
                <a:latin typeface="+mj-lt"/>
                <a:cs typeface="Trebuchet MS"/>
              </a:rPr>
              <a:t>ss</a:t>
            </a:r>
            <a:r>
              <a:rPr lang="en-IN" sz="3600" b="1" spc="-215" dirty="0">
                <a:solidFill>
                  <a:srgbClr val="12294E"/>
                </a:solidFill>
                <a:latin typeface="+mj-lt"/>
                <a:cs typeface="Trebuchet MS"/>
              </a:rPr>
              <a:t>o</a:t>
            </a:r>
            <a:r>
              <a:rPr lang="en-IN" sz="3600" b="1" spc="-130" dirty="0">
                <a:solidFill>
                  <a:srgbClr val="12294E"/>
                </a:solidFill>
                <a:latin typeface="+mj-lt"/>
                <a:cs typeface="Trebuchet MS"/>
              </a:rPr>
              <a:t>r</a:t>
            </a:r>
            <a:r>
              <a:rPr lang="en-IN" sz="3600" b="1" spc="-610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240" dirty="0">
                <a:solidFill>
                  <a:srgbClr val="12294E"/>
                </a:solidFill>
                <a:latin typeface="+mj-lt"/>
                <a:cs typeface="Trebuchet MS"/>
              </a:rPr>
              <a:t>-</a:t>
            </a:r>
            <a:r>
              <a:rPr lang="en-IN" sz="3600" b="1" spc="-610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200" dirty="0">
                <a:solidFill>
                  <a:srgbClr val="12294E"/>
                </a:solidFill>
                <a:latin typeface="+mj-lt"/>
                <a:cs typeface="Trebuchet MS"/>
              </a:rPr>
              <a:t>93</a:t>
            </a:r>
            <a:r>
              <a:rPr lang="en-IN" sz="3600" b="1" spc="-680" dirty="0">
                <a:solidFill>
                  <a:srgbClr val="12294E"/>
                </a:solidFill>
                <a:latin typeface="+mj-lt"/>
                <a:cs typeface="Trebuchet MS"/>
              </a:rPr>
              <a:t>.</a:t>
            </a:r>
            <a:r>
              <a:rPr lang="en-IN" sz="3600" b="1" spc="-200" dirty="0">
                <a:solidFill>
                  <a:srgbClr val="12294E"/>
                </a:solidFill>
                <a:latin typeface="+mj-lt"/>
                <a:cs typeface="Trebuchet MS"/>
              </a:rPr>
              <a:t>58</a:t>
            </a:r>
            <a:r>
              <a:rPr lang="en-IN" sz="3600" b="1" spc="935" dirty="0">
                <a:solidFill>
                  <a:srgbClr val="12294E"/>
                </a:solidFill>
                <a:latin typeface="+mj-lt"/>
                <a:cs typeface="Trebuchet MS"/>
              </a:rPr>
              <a:t>%</a:t>
            </a:r>
            <a:endParaRPr lang="en-IN" sz="3600" dirty="0">
              <a:latin typeface="+mj-lt"/>
              <a:cs typeface="Trebuchet MS"/>
            </a:endParaRPr>
          </a:p>
          <a:p>
            <a:pPr marL="789305">
              <a:lnSpc>
                <a:spcPct val="100000"/>
              </a:lnSpc>
              <a:spcBef>
                <a:spcPts val="705"/>
              </a:spcBef>
            </a:pPr>
            <a:r>
              <a:rPr lang="en-IN" sz="3600" b="1" spc="-220" dirty="0">
                <a:solidFill>
                  <a:srgbClr val="12294E"/>
                </a:solidFill>
                <a:latin typeface="+mj-lt"/>
                <a:cs typeface="Trebuchet MS"/>
              </a:rPr>
              <a:t>L</a:t>
            </a:r>
            <a:r>
              <a:rPr lang="en-IN" sz="3600" b="1" spc="-215" dirty="0">
                <a:solidFill>
                  <a:srgbClr val="12294E"/>
                </a:solidFill>
                <a:latin typeface="+mj-lt"/>
                <a:cs typeface="Trebuchet MS"/>
              </a:rPr>
              <a:t>o</a:t>
            </a:r>
            <a:r>
              <a:rPr lang="en-IN" sz="3600" b="1" spc="114" dirty="0">
                <a:solidFill>
                  <a:srgbClr val="12294E"/>
                </a:solidFill>
                <a:latin typeface="+mj-lt"/>
                <a:cs typeface="Trebuchet MS"/>
              </a:rPr>
              <a:t>g</a:t>
            </a:r>
            <a:r>
              <a:rPr lang="en-IN" sz="3600" b="1" spc="-409" dirty="0">
                <a:solidFill>
                  <a:srgbClr val="12294E"/>
                </a:solidFill>
                <a:latin typeface="+mj-lt"/>
                <a:cs typeface="Trebuchet MS"/>
              </a:rPr>
              <a:t>i</a:t>
            </a:r>
            <a:r>
              <a:rPr lang="en-IN" sz="3600" b="1" spc="-45" dirty="0">
                <a:solidFill>
                  <a:srgbClr val="12294E"/>
                </a:solidFill>
                <a:latin typeface="+mj-lt"/>
                <a:cs typeface="Trebuchet MS"/>
              </a:rPr>
              <a:t>s</a:t>
            </a:r>
            <a:r>
              <a:rPr lang="en-IN" sz="3600" b="1" spc="-295" dirty="0">
                <a:solidFill>
                  <a:srgbClr val="12294E"/>
                </a:solidFill>
                <a:latin typeface="+mj-lt"/>
                <a:cs typeface="Trebuchet MS"/>
              </a:rPr>
              <a:t>t</a:t>
            </a:r>
            <a:r>
              <a:rPr lang="en-IN" sz="3600" b="1" spc="-409" dirty="0">
                <a:solidFill>
                  <a:srgbClr val="12294E"/>
                </a:solidFill>
                <a:latin typeface="+mj-lt"/>
                <a:cs typeface="Trebuchet MS"/>
              </a:rPr>
              <a:t>i</a:t>
            </a:r>
            <a:r>
              <a:rPr lang="en-IN" sz="3600" b="1" spc="-145" dirty="0">
                <a:solidFill>
                  <a:srgbClr val="12294E"/>
                </a:solidFill>
                <a:latin typeface="+mj-lt"/>
                <a:cs typeface="Trebuchet MS"/>
              </a:rPr>
              <a:t>c</a:t>
            </a:r>
            <a:r>
              <a:rPr lang="en-IN" sz="3600" b="1" spc="-610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20" dirty="0">
                <a:solidFill>
                  <a:srgbClr val="12294E"/>
                </a:solidFill>
                <a:latin typeface="+mj-lt"/>
                <a:cs typeface="Trebuchet MS"/>
              </a:rPr>
              <a:t>R</a:t>
            </a:r>
            <a:r>
              <a:rPr lang="en-IN" sz="3600" b="1" spc="-370" dirty="0">
                <a:solidFill>
                  <a:srgbClr val="12294E"/>
                </a:solidFill>
                <a:latin typeface="+mj-lt"/>
                <a:cs typeface="Trebuchet MS"/>
              </a:rPr>
              <a:t>e</a:t>
            </a:r>
            <a:r>
              <a:rPr lang="en-IN" sz="3600" b="1" spc="114" dirty="0">
                <a:solidFill>
                  <a:srgbClr val="12294E"/>
                </a:solidFill>
                <a:latin typeface="+mj-lt"/>
                <a:cs typeface="Trebuchet MS"/>
              </a:rPr>
              <a:t>g</a:t>
            </a:r>
            <a:r>
              <a:rPr lang="en-IN" sz="3600" b="1" spc="-380" dirty="0">
                <a:solidFill>
                  <a:srgbClr val="12294E"/>
                </a:solidFill>
                <a:latin typeface="+mj-lt"/>
                <a:cs typeface="Trebuchet MS"/>
              </a:rPr>
              <a:t>r</a:t>
            </a:r>
            <a:r>
              <a:rPr lang="en-IN" sz="3600" b="1" spc="-370" dirty="0">
                <a:solidFill>
                  <a:srgbClr val="12294E"/>
                </a:solidFill>
                <a:latin typeface="+mj-lt"/>
                <a:cs typeface="Trebuchet MS"/>
              </a:rPr>
              <a:t>e</a:t>
            </a:r>
            <a:r>
              <a:rPr lang="en-IN" sz="3600" b="1" spc="-45" dirty="0">
                <a:solidFill>
                  <a:srgbClr val="12294E"/>
                </a:solidFill>
                <a:latin typeface="+mj-lt"/>
                <a:cs typeface="Trebuchet MS"/>
              </a:rPr>
              <a:t>ss</a:t>
            </a:r>
            <a:r>
              <a:rPr lang="en-IN" sz="3600" b="1" spc="-215" dirty="0">
                <a:solidFill>
                  <a:srgbClr val="12294E"/>
                </a:solidFill>
                <a:latin typeface="+mj-lt"/>
                <a:cs typeface="Trebuchet MS"/>
              </a:rPr>
              <a:t>o</a:t>
            </a:r>
            <a:r>
              <a:rPr lang="en-IN" sz="3600" b="1" spc="-130" dirty="0">
                <a:solidFill>
                  <a:srgbClr val="12294E"/>
                </a:solidFill>
                <a:latin typeface="+mj-lt"/>
                <a:cs typeface="Trebuchet MS"/>
              </a:rPr>
              <a:t>r</a:t>
            </a:r>
            <a:r>
              <a:rPr lang="en-IN" sz="3600" b="1" spc="-610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240" dirty="0">
                <a:solidFill>
                  <a:srgbClr val="12294E"/>
                </a:solidFill>
                <a:latin typeface="+mj-lt"/>
                <a:cs typeface="Trebuchet MS"/>
              </a:rPr>
              <a:t>-</a:t>
            </a:r>
            <a:r>
              <a:rPr lang="en-IN" sz="3600" b="1" spc="-610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200" dirty="0">
                <a:solidFill>
                  <a:srgbClr val="12294E"/>
                </a:solidFill>
                <a:latin typeface="+mj-lt"/>
                <a:cs typeface="Trebuchet MS"/>
              </a:rPr>
              <a:t>96</a:t>
            </a:r>
            <a:r>
              <a:rPr lang="en-IN" sz="3600" b="1" spc="935" dirty="0">
                <a:solidFill>
                  <a:srgbClr val="12294E"/>
                </a:solidFill>
                <a:latin typeface="+mj-lt"/>
                <a:cs typeface="Trebuchet MS"/>
              </a:rPr>
              <a:t>%</a:t>
            </a:r>
            <a:endParaRPr lang="en-IN" sz="3600" dirty="0">
              <a:latin typeface="+mj-lt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IN" sz="3600" dirty="0">
              <a:latin typeface="+mj-lt"/>
              <a:cs typeface="Trebuchet MS"/>
            </a:endParaRPr>
          </a:p>
          <a:p>
            <a:pPr marL="12700" marR="5080">
              <a:lnSpc>
                <a:spcPct val="116300"/>
              </a:lnSpc>
            </a:pPr>
            <a:r>
              <a:rPr lang="en-IN" sz="3600" b="1" spc="60" dirty="0">
                <a:solidFill>
                  <a:srgbClr val="12294E"/>
                </a:solidFill>
                <a:latin typeface="+mj-lt"/>
                <a:cs typeface="Trebuchet MS"/>
              </a:rPr>
              <a:t>An </a:t>
            </a:r>
            <a:r>
              <a:rPr lang="en-IN" sz="3600" b="1" spc="-285" dirty="0">
                <a:solidFill>
                  <a:srgbClr val="12294E"/>
                </a:solidFill>
                <a:latin typeface="+mj-lt"/>
                <a:cs typeface="Trebuchet MS"/>
              </a:rPr>
              <a:t>accuracy </a:t>
            </a:r>
            <a:r>
              <a:rPr lang="en-IN" sz="3600" b="1" spc="-120" dirty="0">
                <a:solidFill>
                  <a:srgbClr val="12294E"/>
                </a:solidFill>
                <a:latin typeface="+mj-lt"/>
                <a:cs typeface="Trebuchet MS"/>
              </a:rPr>
              <a:t>of </a:t>
            </a:r>
            <a:r>
              <a:rPr lang="en-IN" sz="3600" b="1" spc="180" dirty="0">
                <a:solidFill>
                  <a:srgbClr val="12294E"/>
                </a:solidFill>
                <a:latin typeface="+mj-lt"/>
                <a:cs typeface="Trebuchet MS"/>
              </a:rPr>
              <a:t>96% </a:t>
            </a:r>
            <a:r>
              <a:rPr lang="en-IN" sz="3600" b="1" spc="-165" dirty="0">
                <a:solidFill>
                  <a:srgbClr val="12294E"/>
                </a:solidFill>
                <a:latin typeface="+mj-lt"/>
                <a:cs typeface="Trebuchet MS"/>
              </a:rPr>
              <a:t>means </a:t>
            </a:r>
            <a:r>
              <a:rPr lang="en-IN" sz="3600" b="1" spc="-204" dirty="0">
                <a:solidFill>
                  <a:srgbClr val="12294E"/>
                </a:solidFill>
                <a:latin typeface="+mj-lt"/>
                <a:cs typeface="Trebuchet MS"/>
              </a:rPr>
              <a:t>that </a:t>
            </a:r>
            <a:r>
              <a:rPr lang="en-IN" sz="3600" b="1" spc="-235" dirty="0">
                <a:solidFill>
                  <a:srgbClr val="12294E"/>
                </a:solidFill>
                <a:latin typeface="+mj-lt"/>
                <a:cs typeface="Trebuchet MS"/>
              </a:rPr>
              <a:t>the </a:t>
            </a:r>
            <a:r>
              <a:rPr lang="en-IN" sz="3600" b="1" spc="-195" dirty="0">
                <a:solidFill>
                  <a:srgbClr val="12294E"/>
                </a:solidFill>
                <a:latin typeface="+mj-lt"/>
                <a:cs typeface="Trebuchet MS"/>
              </a:rPr>
              <a:t>logistic </a:t>
            </a:r>
            <a:r>
              <a:rPr lang="en-IN" sz="3600" b="1" spc="-210" dirty="0">
                <a:solidFill>
                  <a:srgbClr val="12294E"/>
                </a:solidFill>
                <a:latin typeface="+mj-lt"/>
                <a:cs typeface="Trebuchet MS"/>
              </a:rPr>
              <a:t>regression </a:t>
            </a:r>
            <a:r>
              <a:rPr lang="en-IN" sz="3600" b="1" spc="-175" dirty="0">
                <a:solidFill>
                  <a:srgbClr val="12294E"/>
                </a:solidFill>
                <a:latin typeface="+mj-lt"/>
                <a:cs typeface="Trebuchet MS"/>
              </a:rPr>
              <a:t>model </a:t>
            </a:r>
            <a:r>
              <a:rPr lang="en-IN" sz="3600" b="1" spc="-290" dirty="0">
                <a:solidFill>
                  <a:srgbClr val="12294E"/>
                </a:solidFill>
                <a:latin typeface="+mj-lt"/>
                <a:cs typeface="Trebuchet MS"/>
              </a:rPr>
              <a:t>correctly </a:t>
            </a:r>
            <a:r>
              <a:rPr lang="en-IN" sz="3600" b="1" spc="-280" dirty="0">
                <a:solidFill>
                  <a:srgbClr val="12294E"/>
                </a:solidFill>
                <a:latin typeface="+mj-lt"/>
                <a:cs typeface="Trebuchet MS"/>
              </a:rPr>
              <a:t>predicted </a:t>
            </a:r>
            <a:r>
              <a:rPr lang="en-IN" sz="3600" b="1" spc="-235" dirty="0">
                <a:solidFill>
                  <a:srgbClr val="12294E"/>
                </a:solidFill>
                <a:latin typeface="+mj-lt"/>
                <a:cs typeface="Trebuchet MS"/>
              </a:rPr>
              <a:t>the </a:t>
            </a:r>
            <a:r>
              <a:rPr lang="en-IN" sz="3600" b="1" spc="-229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300" dirty="0">
                <a:solidFill>
                  <a:srgbClr val="12294E"/>
                </a:solidFill>
                <a:latin typeface="+mj-lt"/>
                <a:cs typeface="Trebuchet MS"/>
              </a:rPr>
              <a:t>price </a:t>
            </a:r>
            <a:r>
              <a:rPr lang="en-IN" sz="3600" b="1" spc="-170" dirty="0">
                <a:solidFill>
                  <a:srgbClr val="12294E"/>
                </a:solidFill>
                <a:latin typeface="+mj-lt"/>
                <a:cs typeface="Trebuchet MS"/>
              </a:rPr>
              <a:t>range </a:t>
            </a:r>
            <a:r>
              <a:rPr lang="en-IN" sz="3600" b="1" spc="-220" dirty="0">
                <a:solidFill>
                  <a:srgbClr val="12294E"/>
                </a:solidFill>
                <a:latin typeface="+mj-lt"/>
                <a:cs typeface="Trebuchet MS"/>
              </a:rPr>
              <a:t>category </a:t>
            </a:r>
            <a:r>
              <a:rPr lang="en-IN" sz="3600" b="1" spc="-204" dirty="0">
                <a:solidFill>
                  <a:srgbClr val="12294E"/>
                </a:solidFill>
                <a:latin typeface="+mj-lt"/>
                <a:cs typeface="Trebuchet MS"/>
              </a:rPr>
              <a:t>for </a:t>
            </a:r>
            <a:r>
              <a:rPr lang="en-IN" sz="3600" b="1" spc="180" dirty="0">
                <a:solidFill>
                  <a:srgbClr val="12294E"/>
                </a:solidFill>
                <a:latin typeface="+mj-lt"/>
                <a:cs typeface="Trebuchet MS"/>
              </a:rPr>
              <a:t>96% </a:t>
            </a:r>
            <a:r>
              <a:rPr lang="en-IN" sz="3600" b="1" spc="-120" dirty="0">
                <a:solidFill>
                  <a:srgbClr val="12294E"/>
                </a:solidFill>
                <a:latin typeface="+mj-lt"/>
                <a:cs typeface="Trebuchet MS"/>
              </a:rPr>
              <a:t>of </a:t>
            </a:r>
            <a:r>
              <a:rPr lang="en-IN" sz="3600" b="1" spc="-235" dirty="0">
                <a:solidFill>
                  <a:srgbClr val="12294E"/>
                </a:solidFill>
                <a:latin typeface="+mj-lt"/>
                <a:cs typeface="Trebuchet MS"/>
              </a:rPr>
              <a:t>the </a:t>
            </a:r>
            <a:r>
              <a:rPr lang="en-IN" sz="3600" b="1" spc="-215" dirty="0">
                <a:solidFill>
                  <a:srgbClr val="12294E"/>
                </a:solidFill>
                <a:latin typeface="+mj-lt"/>
                <a:cs typeface="Trebuchet MS"/>
              </a:rPr>
              <a:t>mobile </a:t>
            </a:r>
            <a:r>
              <a:rPr lang="en-IN" sz="3600" b="1" spc="-185" dirty="0">
                <a:solidFill>
                  <a:srgbClr val="12294E"/>
                </a:solidFill>
                <a:latin typeface="+mj-lt"/>
                <a:cs typeface="Trebuchet MS"/>
              </a:rPr>
              <a:t>phones </a:t>
            </a:r>
            <a:r>
              <a:rPr lang="en-IN" sz="3600" b="1" spc="-215" dirty="0">
                <a:solidFill>
                  <a:srgbClr val="12294E"/>
                </a:solidFill>
                <a:latin typeface="+mj-lt"/>
                <a:cs typeface="Trebuchet MS"/>
              </a:rPr>
              <a:t>in </a:t>
            </a:r>
            <a:r>
              <a:rPr lang="en-IN" sz="3600" b="1" spc="-235" dirty="0">
                <a:solidFill>
                  <a:srgbClr val="12294E"/>
                </a:solidFill>
                <a:latin typeface="+mj-lt"/>
                <a:cs typeface="Trebuchet MS"/>
              </a:rPr>
              <a:t>the </a:t>
            </a:r>
            <a:r>
              <a:rPr lang="en-IN" sz="3600" b="1" spc="-190" dirty="0">
                <a:solidFill>
                  <a:srgbClr val="12294E"/>
                </a:solidFill>
                <a:latin typeface="+mj-lt"/>
                <a:cs typeface="Trebuchet MS"/>
              </a:rPr>
              <a:t>test </a:t>
            </a:r>
            <a:r>
              <a:rPr lang="en-IN" sz="3600" b="1" spc="-254" dirty="0">
                <a:solidFill>
                  <a:srgbClr val="12294E"/>
                </a:solidFill>
                <a:latin typeface="+mj-lt"/>
                <a:cs typeface="Trebuchet MS"/>
              </a:rPr>
              <a:t>dataset. </a:t>
            </a:r>
            <a:r>
              <a:rPr lang="en-IN" sz="3600" b="1" spc="-175" dirty="0">
                <a:solidFill>
                  <a:srgbClr val="12294E"/>
                </a:solidFill>
                <a:latin typeface="+mj-lt"/>
                <a:cs typeface="Trebuchet MS"/>
              </a:rPr>
              <a:t>This </a:t>
            </a:r>
            <a:r>
              <a:rPr lang="en-IN" sz="3600" b="1" spc="-100" dirty="0">
                <a:solidFill>
                  <a:srgbClr val="12294E"/>
                </a:solidFill>
                <a:latin typeface="+mj-lt"/>
                <a:cs typeface="Trebuchet MS"/>
              </a:rPr>
              <a:t>is </a:t>
            </a:r>
            <a:r>
              <a:rPr lang="en-IN" sz="3600" b="1" spc="50" dirty="0">
                <a:solidFill>
                  <a:srgbClr val="12294E"/>
                </a:solidFill>
                <a:latin typeface="+mj-lt"/>
                <a:cs typeface="Trebuchet MS"/>
              </a:rPr>
              <a:t>a </a:t>
            </a:r>
            <a:r>
              <a:rPr lang="en-IN" sz="3600" b="1" spc="-150" dirty="0">
                <a:solidFill>
                  <a:srgbClr val="12294E"/>
                </a:solidFill>
                <a:latin typeface="+mj-lt"/>
                <a:cs typeface="Trebuchet MS"/>
              </a:rPr>
              <a:t>high </a:t>
            </a:r>
            <a:r>
              <a:rPr lang="en-IN" sz="3600" b="1" spc="-145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285" dirty="0">
                <a:solidFill>
                  <a:srgbClr val="12294E"/>
                </a:solidFill>
                <a:latin typeface="+mj-lt"/>
                <a:cs typeface="Trebuchet MS"/>
              </a:rPr>
              <a:t>accuracy</a:t>
            </a:r>
            <a:r>
              <a:rPr lang="en-IN" sz="3600" b="1" spc="-459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135" dirty="0">
                <a:solidFill>
                  <a:srgbClr val="12294E"/>
                </a:solidFill>
                <a:latin typeface="+mj-lt"/>
                <a:cs typeface="Trebuchet MS"/>
              </a:rPr>
              <a:t>and</a:t>
            </a:r>
            <a:r>
              <a:rPr lang="en-IN" sz="3600" b="1" spc="-459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80" dirty="0">
                <a:solidFill>
                  <a:srgbClr val="12294E"/>
                </a:solidFill>
                <a:latin typeface="+mj-lt"/>
                <a:cs typeface="Trebuchet MS"/>
              </a:rPr>
              <a:t>suggests</a:t>
            </a:r>
            <a:r>
              <a:rPr lang="en-IN" sz="3600" b="1" spc="-455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204" dirty="0">
                <a:solidFill>
                  <a:srgbClr val="12294E"/>
                </a:solidFill>
                <a:latin typeface="+mj-lt"/>
                <a:cs typeface="Trebuchet MS"/>
              </a:rPr>
              <a:t>that</a:t>
            </a:r>
            <a:r>
              <a:rPr lang="en-IN" sz="3600" b="1" spc="-459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235" dirty="0">
                <a:solidFill>
                  <a:srgbClr val="12294E"/>
                </a:solidFill>
                <a:latin typeface="+mj-lt"/>
                <a:cs typeface="Trebuchet MS"/>
              </a:rPr>
              <a:t>the</a:t>
            </a:r>
            <a:r>
              <a:rPr lang="en-IN" sz="3600" b="1" spc="-455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175" dirty="0">
                <a:solidFill>
                  <a:srgbClr val="12294E"/>
                </a:solidFill>
                <a:latin typeface="+mj-lt"/>
                <a:cs typeface="Trebuchet MS"/>
              </a:rPr>
              <a:t>model</a:t>
            </a:r>
            <a:r>
              <a:rPr lang="en-IN" sz="3600" b="1" spc="-459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100" dirty="0">
                <a:solidFill>
                  <a:srgbClr val="12294E"/>
                </a:solidFill>
                <a:latin typeface="+mj-lt"/>
                <a:cs typeface="Trebuchet MS"/>
              </a:rPr>
              <a:t>is</a:t>
            </a:r>
            <a:r>
              <a:rPr lang="en-IN" sz="3600" b="1" spc="-459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229" dirty="0">
                <a:solidFill>
                  <a:srgbClr val="12294E"/>
                </a:solidFill>
                <a:latin typeface="+mj-lt"/>
                <a:cs typeface="Trebuchet MS"/>
              </a:rPr>
              <a:t>performing</a:t>
            </a:r>
            <a:r>
              <a:rPr lang="en-IN" sz="3600" b="1" spc="-455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114" dirty="0">
                <a:solidFill>
                  <a:srgbClr val="12294E"/>
                </a:solidFill>
                <a:latin typeface="+mj-lt"/>
                <a:cs typeface="Trebuchet MS"/>
              </a:rPr>
              <a:t>well</a:t>
            </a:r>
            <a:r>
              <a:rPr lang="en-IN" sz="3600" b="1" spc="-459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125" dirty="0">
                <a:solidFill>
                  <a:srgbClr val="12294E"/>
                </a:solidFill>
                <a:latin typeface="+mj-lt"/>
                <a:cs typeface="Trebuchet MS"/>
              </a:rPr>
              <a:t>at</a:t>
            </a:r>
            <a:r>
              <a:rPr lang="en-IN" sz="3600" b="1" spc="-455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254" dirty="0">
                <a:solidFill>
                  <a:srgbClr val="12294E"/>
                </a:solidFill>
                <a:latin typeface="+mj-lt"/>
                <a:cs typeface="Trebuchet MS"/>
              </a:rPr>
              <a:t>predicting</a:t>
            </a:r>
            <a:r>
              <a:rPr lang="en-IN" sz="3600" b="1" spc="-459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235" dirty="0">
                <a:solidFill>
                  <a:srgbClr val="12294E"/>
                </a:solidFill>
                <a:latin typeface="+mj-lt"/>
                <a:cs typeface="Trebuchet MS"/>
              </a:rPr>
              <a:t>the</a:t>
            </a:r>
            <a:r>
              <a:rPr lang="en-IN" sz="3600" b="1" spc="-459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300" dirty="0">
                <a:solidFill>
                  <a:srgbClr val="12294E"/>
                </a:solidFill>
                <a:latin typeface="+mj-lt"/>
                <a:cs typeface="Trebuchet MS"/>
              </a:rPr>
              <a:t>price</a:t>
            </a:r>
            <a:r>
              <a:rPr lang="en-IN" sz="3600" b="1" spc="-455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170" dirty="0">
                <a:solidFill>
                  <a:srgbClr val="12294E"/>
                </a:solidFill>
                <a:latin typeface="+mj-lt"/>
                <a:cs typeface="Trebuchet MS"/>
              </a:rPr>
              <a:t>range</a:t>
            </a:r>
            <a:r>
              <a:rPr lang="en-IN" sz="3600" b="1" spc="-459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120" dirty="0">
                <a:solidFill>
                  <a:srgbClr val="12294E"/>
                </a:solidFill>
                <a:latin typeface="+mj-lt"/>
                <a:cs typeface="Trebuchet MS"/>
              </a:rPr>
              <a:t>of </a:t>
            </a:r>
            <a:r>
              <a:rPr lang="en-IN" sz="3600" b="1" spc="-1070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215" dirty="0">
                <a:solidFill>
                  <a:srgbClr val="12294E"/>
                </a:solidFill>
                <a:latin typeface="+mj-lt"/>
                <a:cs typeface="Trebuchet MS"/>
              </a:rPr>
              <a:t>mobile</a:t>
            </a:r>
            <a:r>
              <a:rPr lang="en-IN" sz="3600" b="1" spc="-615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185" dirty="0">
                <a:solidFill>
                  <a:srgbClr val="12294E"/>
                </a:solidFill>
                <a:latin typeface="+mj-lt"/>
                <a:cs typeface="Trebuchet MS"/>
              </a:rPr>
              <a:t>phones</a:t>
            </a:r>
            <a:r>
              <a:rPr lang="en-IN" sz="3600" b="1" spc="-610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145" dirty="0">
                <a:solidFill>
                  <a:srgbClr val="12294E"/>
                </a:solidFill>
                <a:latin typeface="+mj-lt"/>
                <a:cs typeface="Trebuchet MS"/>
              </a:rPr>
              <a:t>based</a:t>
            </a:r>
            <a:r>
              <a:rPr lang="en-IN" sz="3600" b="1" spc="-610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120" dirty="0">
                <a:solidFill>
                  <a:srgbClr val="12294E"/>
                </a:solidFill>
                <a:latin typeface="+mj-lt"/>
                <a:cs typeface="Trebuchet MS"/>
              </a:rPr>
              <a:t>on</a:t>
            </a:r>
            <a:r>
              <a:rPr lang="en-IN" sz="3600" b="1" spc="-610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295" dirty="0">
                <a:solidFill>
                  <a:srgbClr val="12294E"/>
                </a:solidFill>
                <a:latin typeface="+mj-lt"/>
                <a:cs typeface="Trebuchet MS"/>
              </a:rPr>
              <a:t>their</a:t>
            </a:r>
            <a:r>
              <a:rPr lang="en-IN" sz="3600" b="1" spc="-610" dirty="0">
                <a:solidFill>
                  <a:srgbClr val="12294E"/>
                </a:solidFill>
                <a:latin typeface="+mj-lt"/>
                <a:cs typeface="Trebuchet MS"/>
              </a:rPr>
              <a:t> </a:t>
            </a:r>
            <a:r>
              <a:rPr lang="en-IN" sz="3600" b="1" spc="-290" dirty="0">
                <a:solidFill>
                  <a:srgbClr val="12294E"/>
                </a:solidFill>
                <a:latin typeface="+mj-lt"/>
                <a:cs typeface="Trebuchet MS"/>
              </a:rPr>
              <a:t>specifications.</a:t>
            </a:r>
            <a:endParaRPr lang="en-IN" sz="3600" dirty="0">
              <a:latin typeface="+mj-lt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07378" cy="489630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9954" y="6303446"/>
            <a:ext cx="4948045" cy="398355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94123" y="3135622"/>
            <a:ext cx="5066333" cy="523624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429750" y="0"/>
            <a:ext cx="8858250" cy="9244965"/>
            <a:chOff x="9429750" y="0"/>
            <a:chExt cx="8858250" cy="924496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94429" y="3135622"/>
              <a:ext cx="5066332" cy="52362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25835" y="1032428"/>
              <a:ext cx="1562099" cy="2867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7323" y="0"/>
              <a:ext cx="7890676" cy="5448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429750" y="2370421"/>
              <a:ext cx="6614795" cy="6874509"/>
            </a:xfrm>
            <a:custGeom>
              <a:avLst/>
              <a:gdLst/>
              <a:ahLst/>
              <a:cxnLst/>
              <a:rect l="l" t="t" r="r" b="b"/>
              <a:pathLst>
                <a:path w="6614794" h="6874509">
                  <a:moveTo>
                    <a:pt x="6359619" y="6874317"/>
                  </a:moveTo>
                  <a:lnTo>
                    <a:pt x="266013" y="6874317"/>
                  </a:lnTo>
                  <a:lnTo>
                    <a:pt x="222602" y="6859195"/>
                  </a:lnTo>
                  <a:lnTo>
                    <a:pt x="180562" y="6838057"/>
                  </a:lnTo>
                  <a:lnTo>
                    <a:pt x="141825" y="6811861"/>
                  </a:lnTo>
                  <a:lnTo>
                    <a:pt x="106830" y="6781046"/>
                  </a:lnTo>
                  <a:lnTo>
                    <a:pt x="76015" y="6746051"/>
                  </a:lnTo>
                  <a:lnTo>
                    <a:pt x="49819" y="6707314"/>
                  </a:lnTo>
                  <a:lnTo>
                    <a:pt x="28681" y="6665274"/>
                  </a:lnTo>
                  <a:lnTo>
                    <a:pt x="13039" y="6620370"/>
                  </a:lnTo>
                  <a:lnTo>
                    <a:pt x="3333" y="6573041"/>
                  </a:lnTo>
                  <a:lnTo>
                    <a:pt x="0" y="6523724"/>
                  </a:lnTo>
                  <a:lnTo>
                    <a:pt x="0" y="364152"/>
                  </a:lnTo>
                  <a:lnTo>
                    <a:pt x="3333" y="314835"/>
                  </a:lnTo>
                  <a:lnTo>
                    <a:pt x="13039" y="267506"/>
                  </a:lnTo>
                  <a:lnTo>
                    <a:pt x="28681" y="222602"/>
                  </a:lnTo>
                  <a:lnTo>
                    <a:pt x="49819" y="180562"/>
                  </a:lnTo>
                  <a:lnTo>
                    <a:pt x="76015" y="141825"/>
                  </a:lnTo>
                  <a:lnTo>
                    <a:pt x="106830" y="106830"/>
                  </a:lnTo>
                  <a:lnTo>
                    <a:pt x="141825" y="76015"/>
                  </a:lnTo>
                  <a:lnTo>
                    <a:pt x="180562" y="49819"/>
                  </a:lnTo>
                  <a:lnTo>
                    <a:pt x="222602" y="28681"/>
                  </a:lnTo>
                  <a:lnTo>
                    <a:pt x="267506" y="13039"/>
                  </a:lnTo>
                  <a:lnTo>
                    <a:pt x="314836" y="3332"/>
                  </a:lnTo>
                  <a:lnTo>
                    <a:pt x="364146" y="0"/>
                  </a:lnTo>
                  <a:lnTo>
                    <a:pt x="6261486" y="0"/>
                  </a:lnTo>
                  <a:lnTo>
                    <a:pt x="6310796" y="3332"/>
                  </a:lnTo>
                  <a:lnTo>
                    <a:pt x="6358125" y="13039"/>
                  </a:lnTo>
                  <a:lnTo>
                    <a:pt x="6403030" y="28681"/>
                  </a:lnTo>
                  <a:lnTo>
                    <a:pt x="6445069" y="49819"/>
                  </a:lnTo>
                  <a:lnTo>
                    <a:pt x="6483806" y="76015"/>
                  </a:lnTo>
                  <a:lnTo>
                    <a:pt x="6518801" y="106830"/>
                  </a:lnTo>
                  <a:lnTo>
                    <a:pt x="6549616" y="141825"/>
                  </a:lnTo>
                  <a:lnTo>
                    <a:pt x="6575812" y="180562"/>
                  </a:lnTo>
                  <a:lnTo>
                    <a:pt x="6596950" y="222602"/>
                  </a:lnTo>
                  <a:lnTo>
                    <a:pt x="6612592" y="267506"/>
                  </a:lnTo>
                  <a:lnTo>
                    <a:pt x="6614207" y="275382"/>
                  </a:lnTo>
                  <a:lnTo>
                    <a:pt x="6614207" y="6612494"/>
                  </a:lnTo>
                  <a:lnTo>
                    <a:pt x="6596950" y="6665274"/>
                  </a:lnTo>
                  <a:lnTo>
                    <a:pt x="6575812" y="6707314"/>
                  </a:lnTo>
                  <a:lnTo>
                    <a:pt x="6549616" y="6746051"/>
                  </a:lnTo>
                  <a:lnTo>
                    <a:pt x="6518801" y="6781046"/>
                  </a:lnTo>
                  <a:lnTo>
                    <a:pt x="6483806" y="6811861"/>
                  </a:lnTo>
                  <a:lnTo>
                    <a:pt x="6445069" y="6838057"/>
                  </a:lnTo>
                  <a:lnTo>
                    <a:pt x="6403030" y="6859195"/>
                  </a:lnTo>
                  <a:lnTo>
                    <a:pt x="6359619" y="6874317"/>
                  </a:lnTo>
                  <a:close/>
                </a:path>
              </a:pathLst>
            </a:custGeom>
            <a:solidFill>
              <a:srgbClr val="12294E">
                <a:alpha val="917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0" y="4889960"/>
            <a:ext cx="7487284" cy="5397500"/>
            <a:chOff x="0" y="4889960"/>
            <a:chExt cx="7487284" cy="539750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4889960"/>
              <a:ext cx="7486922" cy="53970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19084" y="8376925"/>
              <a:ext cx="734060" cy="180975"/>
            </a:xfrm>
            <a:custGeom>
              <a:avLst/>
              <a:gdLst/>
              <a:ahLst/>
              <a:cxnLst/>
              <a:rect l="l" t="t" r="r" b="b"/>
              <a:pathLst>
                <a:path w="734060" h="180975">
                  <a:moveTo>
                    <a:pt x="0" y="0"/>
                  </a:moveTo>
                  <a:lnTo>
                    <a:pt x="733715" y="0"/>
                  </a:lnTo>
                  <a:lnTo>
                    <a:pt x="733715" y="180974"/>
                  </a:lnTo>
                  <a:lnTo>
                    <a:pt x="0" y="180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16000" y="6211817"/>
            <a:ext cx="6019165" cy="1247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0" b="1" spc="-520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8000" b="1" spc="-400" dirty="0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sz="8000" b="1" spc="-405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8000" b="1" spc="-360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8000" b="1" spc="-900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8000" b="1" spc="-86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8000" b="1" spc="-43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8000" b="1" spc="-650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8000" b="1" spc="-900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8000" b="1" spc="-46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8000" b="1" spc="-59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8000" b="1" spc="46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8000" b="1" spc="-134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8000" b="1" spc="-46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8000" b="1" spc="-40" dirty="0">
                <a:solidFill>
                  <a:srgbClr val="12294E"/>
                </a:solidFill>
                <a:latin typeface="Trebuchet MS"/>
                <a:cs typeface="Trebuchet MS"/>
              </a:rPr>
              <a:t>f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6000" y="7097642"/>
            <a:ext cx="6297295" cy="1247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0" b="1" spc="-405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8000" b="1" spc="-83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8000" b="1" spc="-900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8000" b="1" spc="-86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8000" b="1" spc="-254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8000" b="1" spc="-134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8000" b="1" spc="-405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8000" b="1" spc="-83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8000" b="1" spc="-81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8000" b="1" spc="-390" dirty="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sz="8000" b="1" spc="-900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8000" b="1" spc="-86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8000" b="1" spc="-650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8000" b="1" spc="-900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8000" b="1" spc="-46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8000" b="1" spc="-35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endParaRPr sz="80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79062" y="2962267"/>
            <a:ext cx="114300" cy="11429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0363423" y="2713347"/>
            <a:ext cx="4143375" cy="145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2700" b="0" spc="-235" dirty="0">
                <a:solidFill>
                  <a:srgbClr val="FFFFFF"/>
                </a:solidFill>
                <a:latin typeface="+mn-lt"/>
                <a:cs typeface="Trebuchet MS"/>
              </a:rPr>
              <a:t>c</a:t>
            </a:r>
            <a:r>
              <a:rPr sz="2700" b="0" spc="-290" dirty="0">
                <a:solidFill>
                  <a:srgbClr val="FFFFFF"/>
                </a:solidFill>
                <a:latin typeface="+mn-lt"/>
                <a:cs typeface="Trebuchet MS"/>
              </a:rPr>
              <a:t>r</a:t>
            </a:r>
            <a:r>
              <a:rPr sz="2700" b="0" spc="-240" dirty="0">
                <a:solidFill>
                  <a:srgbClr val="FFFFFF"/>
                </a:solidFill>
                <a:latin typeface="+mn-lt"/>
                <a:cs typeface="Trebuchet MS"/>
              </a:rPr>
              <a:t>e</a:t>
            </a:r>
            <a:r>
              <a:rPr sz="2700" b="0" spc="-180" dirty="0">
                <a:solidFill>
                  <a:srgbClr val="FFFFFF"/>
                </a:solidFill>
                <a:latin typeface="+mn-lt"/>
                <a:cs typeface="Trebuchet MS"/>
              </a:rPr>
              <a:t>a</a:t>
            </a:r>
            <a:r>
              <a:rPr sz="2700" b="0" spc="-345" dirty="0">
                <a:solidFill>
                  <a:srgbClr val="FFFFFF"/>
                </a:solidFill>
                <a:latin typeface="+mn-lt"/>
                <a:cs typeface="Trebuchet MS"/>
              </a:rPr>
              <a:t>t</a:t>
            </a:r>
            <a:r>
              <a:rPr sz="2700" b="0" spc="-335" dirty="0">
                <a:solidFill>
                  <a:srgbClr val="FFFFFF"/>
                </a:solidFill>
                <a:latin typeface="+mn-lt"/>
                <a:cs typeface="Trebuchet MS"/>
              </a:rPr>
              <a:t>i</a:t>
            </a:r>
            <a:r>
              <a:rPr sz="2700" b="0" spc="-135" dirty="0">
                <a:solidFill>
                  <a:srgbClr val="FFFFFF"/>
                </a:solidFill>
                <a:latin typeface="+mn-lt"/>
                <a:cs typeface="Trebuchet MS"/>
              </a:rPr>
              <a:t>n</a:t>
            </a:r>
            <a:r>
              <a:rPr sz="2700" b="0" spc="225" dirty="0">
                <a:solidFill>
                  <a:srgbClr val="FFFFFF"/>
                </a:solidFill>
                <a:latin typeface="+mn-lt"/>
                <a:cs typeface="Trebuchet MS"/>
              </a:rPr>
              <a:t>g</a:t>
            </a:r>
            <a:r>
              <a:rPr sz="2700" b="0" spc="-490" dirty="0">
                <a:solidFill>
                  <a:srgbClr val="FFFFFF"/>
                </a:solidFill>
                <a:latin typeface="+mn-lt"/>
                <a:cs typeface="Trebuchet MS"/>
              </a:rPr>
              <a:t> </a:t>
            </a:r>
            <a:r>
              <a:rPr sz="2700" b="0" spc="-135" dirty="0">
                <a:solidFill>
                  <a:srgbClr val="FFFFFF"/>
                </a:solidFill>
                <a:latin typeface="+mn-lt"/>
                <a:cs typeface="Trebuchet MS"/>
              </a:rPr>
              <a:t>m</a:t>
            </a:r>
            <a:r>
              <a:rPr sz="2700" b="0" spc="-180" dirty="0">
                <a:solidFill>
                  <a:srgbClr val="FFFFFF"/>
                </a:solidFill>
                <a:latin typeface="+mn-lt"/>
                <a:cs typeface="Trebuchet MS"/>
              </a:rPr>
              <a:t>a</a:t>
            </a:r>
            <a:r>
              <a:rPr sz="2700" b="0" spc="-290" dirty="0">
                <a:solidFill>
                  <a:srgbClr val="FFFFFF"/>
                </a:solidFill>
                <a:latin typeface="+mn-lt"/>
                <a:cs typeface="Trebuchet MS"/>
              </a:rPr>
              <a:t>r</a:t>
            </a:r>
            <a:r>
              <a:rPr sz="2700" b="0" spc="-204" dirty="0">
                <a:solidFill>
                  <a:srgbClr val="FFFFFF"/>
                </a:solidFill>
                <a:latin typeface="+mn-lt"/>
                <a:cs typeface="Trebuchet MS"/>
              </a:rPr>
              <a:t>k</a:t>
            </a:r>
            <a:r>
              <a:rPr sz="2700" b="0" spc="-240" dirty="0">
                <a:solidFill>
                  <a:srgbClr val="FFFFFF"/>
                </a:solidFill>
                <a:latin typeface="+mn-lt"/>
                <a:cs typeface="Trebuchet MS"/>
              </a:rPr>
              <a:t>e</a:t>
            </a:r>
            <a:r>
              <a:rPr sz="2700" b="0" spc="-345" dirty="0">
                <a:solidFill>
                  <a:srgbClr val="FFFFFF"/>
                </a:solidFill>
                <a:latin typeface="+mn-lt"/>
                <a:cs typeface="Trebuchet MS"/>
              </a:rPr>
              <a:t>t</a:t>
            </a:r>
            <a:r>
              <a:rPr sz="2700" b="0" spc="-335" dirty="0">
                <a:solidFill>
                  <a:srgbClr val="FFFFFF"/>
                </a:solidFill>
                <a:latin typeface="+mn-lt"/>
                <a:cs typeface="Trebuchet MS"/>
              </a:rPr>
              <a:t>i</a:t>
            </a:r>
            <a:r>
              <a:rPr sz="2700" b="0" spc="-135" dirty="0">
                <a:solidFill>
                  <a:srgbClr val="FFFFFF"/>
                </a:solidFill>
                <a:latin typeface="+mn-lt"/>
                <a:cs typeface="Trebuchet MS"/>
              </a:rPr>
              <a:t>n</a:t>
            </a:r>
            <a:r>
              <a:rPr sz="2700" b="0" spc="225" dirty="0">
                <a:solidFill>
                  <a:srgbClr val="FFFFFF"/>
                </a:solidFill>
                <a:latin typeface="+mn-lt"/>
                <a:cs typeface="Trebuchet MS"/>
              </a:rPr>
              <a:t>g</a:t>
            </a:r>
            <a:r>
              <a:rPr sz="2700" b="0" spc="-490" dirty="0">
                <a:solidFill>
                  <a:srgbClr val="FFFFFF"/>
                </a:solidFill>
                <a:latin typeface="+mn-lt"/>
                <a:cs typeface="Trebuchet MS"/>
              </a:rPr>
              <a:t> </a:t>
            </a:r>
            <a:r>
              <a:rPr sz="2700" b="0" spc="-180" dirty="0">
                <a:solidFill>
                  <a:srgbClr val="FFFFFF"/>
                </a:solidFill>
                <a:latin typeface="+mn-lt"/>
                <a:cs typeface="Trebuchet MS"/>
              </a:rPr>
              <a:t>a</a:t>
            </a:r>
            <a:r>
              <a:rPr sz="2700" b="0" spc="-135" dirty="0">
                <a:solidFill>
                  <a:srgbClr val="FFFFFF"/>
                </a:solidFill>
                <a:latin typeface="+mn-lt"/>
                <a:cs typeface="Trebuchet MS"/>
              </a:rPr>
              <a:t>n</a:t>
            </a:r>
            <a:r>
              <a:rPr sz="2700" b="0" spc="65" dirty="0">
                <a:solidFill>
                  <a:srgbClr val="FFFFFF"/>
                </a:solidFill>
                <a:latin typeface="+mn-lt"/>
                <a:cs typeface="Trebuchet MS"/>
              </a:rPr>
              <a:t>d</a:t>
            </a:r>
            <a:r>
              <a:rPr sz="2700" b="0" spc="-490" dirty="0">
                <a:solidFill>
                  <a:srgbClr val="FFFFFF"/>
                </a:solidFill>
                <a:latin typeface="+mn-lt"/>
                <a:cs typeface="Trebuchet MS"/>
              </a:rPr>
              <a:t> </a:t>
            </a:r>
            <a:r>
              <a:rPr sz="2700" b="0" spc="-125" dirty="0">
                <a:solidFill>
                  <a:srgbClr val="FFFFFF"/>
                </a:solidFill>
                <a:latin typeface="+mn-lt"/>
                <a:cs typeface="Trebuchet MS"/>
              </a:rPr>
              <a:t>p</a:t>
            </a:r>
            <a:r>
              <a:rPr sz="2700" b="0" spc="-290" dirty="0">
                <a:solidFill>
                  <a:srgbClr val="FFFFFF"/>
                </a:solidFill>
                <a:latin typeface="+mn-lt"/>
                <a:cs typeface="Trebuchet MS"/>
              </a:rPr>
              <a:t>r</a:t>
            </a:r>
            <a:r>
              <a:rPr sz="2700" b="0" spc="-145" dirty="0">
                <a:solidFill>
                  <a:srgbClr val="FFFFFF"/>
                </a:solidFill>
                <a:latin typeface="+mn-lt"/>
                <a:cs typeface="Trebuchet MS"/>
              </a:rPr>
              <a:t>o</a:t>
            </a:r>
            <a:r>
              <a:rPr sz="2700" b="0" spc="-125" dirty="0">
                <a:solidFill>
                  <a:srgbClr val="FFFFFF"/>
                </a:solidFill>
                <a:latin typeface="+mn-lt"/>
                <a:cs typeface="Trebuchet MS"/>
              </a:rPr>
              <a:t>d</a:t>
            </a:r>
            <a:r>
              <a:rPr sz="2700" b="0" spc="-155" dirty="0">
                <a:solidFill>
                  <a:srgbClr val="FFFFFF"/>
                </a:solidFill>
                <a:latin typeface="+mn-lt"/>
                <a:cs typeface="Trebuchet MS"/>
              </a:rPr>
              <a:t>u</a:t>
            </a:r>
            <a:r>
              <a:rPr sz="2700" b="0" spc="-235" dirty="0">
                <a:solidFill>
                  <a:srgbClr val="FFFFFF"/>
                </a:solidFill>
                <a:latin typeface="+mn-lt"/>
                <a:cs typeface="Trebuchet MS"/>
              </a:rPr>
              <a:t>c</a:t>
            </a:r>
            <a:r>
              <a:rPr sz="2700" b="0" spc="-130" dirty="0">
                <a:solidFill>
                  <a:srgbClr val="FFFFFF"/>
                </a:solidFill>
                <a:latin typeface="+mn-lt"/>
                <a:cs typeface="Trebuchet MS"/>
              </a:rPr>
              <a:t>t  </a:t>
            </a:r>
            <a:r>
              <a:rPr sz="2700" b="0" spc="-125" dirty="0">
                <a:solidFill>
                  <a:srgbClr val="FFFFFF"/>
                </a:solidFill>
                <a:latin typeface="+mn-lt"/>
                <a:cs typeface="Trebuchet MS"/>
              </a:rPr>
              <a:t>d</a:t>
            </a:r>
            <a:r>
              <a:rPr sz="2700" b="0" spc="-240" dirty="0">
                <a:solidFill>
                  <a:srgbClr val="FFFFFF"/>
                </a:solidFill>
                <a:latin typeface="+mn-lt"/>
                <a:cs typeface="Trebuchet MS"/>
              </a:rPr>
              <a:t>e</a:t>
            </a:r>
            <a:r>
              <a:rPr sz="2700" b="0" spc="-125" dirty="0">
                <a:solidFill>
                  <a:srgbClr val="FFFFFF"/>
                </a:solidFill>
                <a:latin typeface="+mn-lt"/>
                <a:cs typeface="Trebuchet MS"/>
              </a:rPr>
              <a:t>v</a:t>
            </a:r>
            <a:r>
              <a:rPr sz="2700" b="0" spc="-240" dirty="0">
                <a:solidFill>
                  <a:srgbClr val="FFFFFF"/>
                </a:solidFill>
                <a:latin typeface="+mn-lt"/>
                <a:cs typeface="Trebuchet MS"/>
              </a:rPr>
              <a:t>e</a:t>
            </a:r>
            <a:r>
              <a:rPr sz="2700" b="0" spc="-360" dirty="0">
                <a:solidFill>
                  <a:srgbClr val="FFFFFF"/>
                </a:solidFill>
                <a:latin typeface="+mn-lt"/>
                <a:cs typeface="Trebuchet MS"/>
              </a:rPr>
              <a:t>l</a:t>
            </a:r>
            <a:r>
              <a:rPr sz="2700" b="0" spc="-145" dirty="0">
                <a:solidFill>
                  <a:srgbClr val="FFFFFF"/>
                </a:solidFill>
                <a:latin typeface="+mn-lt"/>
                <a:cs typeface="Trebuchet MS"/>
              </a:rPr>
              <a:t>o</a:t>
            </a:r>
            <a:r>
              <a:rPr sz="2700" b="0" spc="-125" dirty="0">
                <a:solidFill>
                  <a:srgbClr val="FFFFFF"/>
                </a:solidFill>
                <a:latin typeface="+mn-lt"/>
                <a:cs typeface="Trebuchet MS"/>
              </a:rPr>
              <a:t>p</a:t>
            </a:r>
            <a:r>
              <a:rPr sz="2700" b="0" spc="-135" dirty="0">
                <a:solidFill>
                  <a:srgbClr val="FFFFFF"/>
                </a:solidFill>
                <a:latin typeface="+mn-lt"/>
                <a:cs typeface="Trebuchet MS"/>
              </a:rPr>
              <a:t>m</a:t>
            </a:r>
            <a:r>
              <a:rPr sz="2700" b="0" spc="-240" dirty="0">
                <a:solidFill>
                  <a:srgbClr val="FFFFFF"/>
                </a:solidFill>
                <a:latin typeface="+mn-lt"/>
                <a:cs typeface="Trebuchet MS"/>
              </a:rPr>
              <a:t>e</a:t>
            </a:r>
            <a:r>
              <a:rPr sz="2700" b="0" spc="-135" dirty="0">
                <a:solidFill>
                  <a:srgbClr val="FFFFFF"/>
                </a:solidFill>
                <a:latin typeface="+mn-lt"/>
                <a:cs typeface="Trebuchet MS"/>
              </a:rPr>
              <a:t>n</a:t>
            </a:r>
            <a:r>
              <a:rPr sz="2700" b="0" spc="-155" dirty="0">
                <a:solidFill>
                  <a:srgbClr val="FFFFFF"/>
                </a:solidFill>
                <a:latin typeface="+mn-lt"/>
                <a:cs typeface="Trebuchet MS"/>
              </a:rPr>
              <a:t>t</a:t>
            </a:r>
            <a:r>
              <a:rPr sz="2700" b="0" spc="-490" dirty="0">
                <a:solidFill>
                  <a:srgbClr val="FFFFFF"/>
                </a:solidFill>
                <a:latin typeface="+mn-lt"/>
                <a:cs typeface="Trebuchet MS"/>
              </a:rPr>
              <a:t> </a:t>
            </a:r>
            <a:r>
              <a:rPr sz="2700" b="0" spc="10" dirty="0">
                <a:solidFill>
                  <a:srgbClr val="FFFFFF"/>
                </a:solidFill>
                <a:latin typeface="+mn-lt"/>
                <a:cs typeface="Trebuchet MS"/>
              </a:rPr>
              <a:t>s</a:t>
            </a:r>
            <a:r>
              <a:rPr sz="2700" b="0" spc="-345" dirty="0">
                <a:solidFill>
                  <a:srgbClr val="FFFFFF"/>
                </a:solidFill>
                <a:latin typeface="+mn-lt"/>
                <a:cs typeface="Trebuchet MS"/>
              </a:rPr>
              <a:t>t</a:t>
            </a:r>
            <a:r>
              <a:rPr sz="2700" b="0" spc="-290" dirty="0">
                <a:solidFill>
                  <a:srgbClr val="FFFFFF"/>
                </a:solidFill>
                <a:latin typeface="+mn-lt"/>
                <a:cs typeface="Trebuchet MS"/>
              </a:rPr>
              <a:t>r</a:t>
            </a:r>
            <a:r>
              <a:rPr sz="2700" b="0" spc="-180" dirty="0">
                <a:solidFill>
                  <a:srgbClr val="FFFFFF"/>
                </a:solidFill>
                <a:latin typeface="+mn-lt"/>
                <a:cs typeface="Trebuchet MS"/>
              </a:rPr>
              <a:t>a</a:t>
            </a:r>
            <a:r>
              <a:rPr sz="2700" b="0" spc="-345" dirty="0">
                <a:solidFill>
                  <a:srgbClr val="FFFFFF"/>
                </a:solidFill>
                <a:latin typeface="+mn-lt"/>
                <a:cs typeface="Trebuchet MS"/>
              </a:rPr>
              <a:t>t</a:t>
            </a:r>
            <a:r>
              <a:rPr sz="2700" b="0" spc="-240" dirty="0">
                <a:solidFill>
                  <a:srgbClr val="FFFFFF"/>
                </a:solidFill>
                <a:latin typeface="+mn-lt"/>
                <a:cs typeface="Trebuchet MS"/>
              </a:rPr>
              <a:t>e</a:t>
            </a:r>
            <a:r>
              <a:rPr sz="2700" b="0" spc="35" dirty="0">
                <a:solidFill>
                  <a:srgbClr val="FFFFFF"/>
                </a:solidFill>
                <a:latin typeface="+mn-lt"/>
                <a:cs typeface="Trebuchet MS"/>
              </a:rPr>
              <a:t>g</a:t>
            </a:r>
            <a:r>
              <a:rPr sz="2700" b="0" spc="-335" dirty="0">
                <a:solidFill>
                  <a:srgbClr val="FFFFFF"/>
                </a:solidFill>
                <a:latin typeface="+mn-lt"/>
                <a:cs typeface="Trebuchet MS"/>
              </a:rPr>
              <a:t>i</a:t>
            </a:r>
            <a:r>
              <a:rPr sz="2700" b="0" spc="-240" dirty="0">
                <a:solidFill>
                  <a:srgbClr val="FFFFFF"/>
                </a:solidFill>
                <a:latin typeface="+mn-lt"/>
                <a:cs typeface="Trebuchet MS"/>
              </a:rPr>
              <a:t>e</a:t>
            </a:r>
            <a:r>
              <a:rPr sz="2700" b="0" spc="200" dirty="0">
                <a:solidFill>
                  <a:srgbClr val="FFFFFF"/>
                </a:solidFill>
                <a:latin typeface="+mn-lt"/>
                <a:cs typeface="Trebuchet MS"/>
              </a:rPr>
              <a:t>s</a:t>
            </a:r>
            <a:r>
              <a:rPr sz="2700" b="0" spc="-490" dirty="0">
                <a:solidFill>
                  <a:srgbClr val="FFFFFF"/>
                </a:solidFill>
                <a:latin typeface="+mn-lt"/>
                <a:cs typeface="Trebuchet MS"/>
              </a:rPr>
              <a:t> </a:t>
            </a:r>
            <a:r>
              <a:rPr sz="2700" b="0" spc="-305" dirty="0">
                <a:solidFill>
                  <a:srgbClr val="FFFFFF"/>
                </a:solidFill>
                <a:latin typeface="+mn-lt"/>
                <a:cs typeface="Trebuchet MS"/>
              </a:rPr>
              <a:t>f</a:t>
            </a:r>
            <a:r>
              <a:rPr sz="2700" b="0" spc="-145" dirty="0">
                <a:solidFill>
                  <a:srgbClr val="FFFFFF"/>
                </a:solidFill>
                <a:latin typeface="+mn-lt"/>
                <a:cs typeface="Trebuchet MS"/>
              </a:rPr>
              <a:t>o</a:t>
            </a:r>
            <a:r>
              <a:rPr sz="2700" b="0" spc="-85" dirty="0">
                <a:solidFill>
                  <a:srgbClr val="FFFFFF"/>
                </a:solidFill>
                <a:latin typeface="+mn-lt"/>
                <a:cs typeface="Trebuchet MS"/>
              </a:rPr>
              <a:t>r  </a:t>
            </a:r>
            <a:r>
              <a:rPr sz="2700" b="0" spc="-135" dirty="0">
                <a:solidFill>
                  <a:srgbClr val="FFFFFF"/>
                </a:solidFill>
                <a:latin typeface="+mn-lt"/>
                <a:cs typeface="Trebuchet MS"/>
              </a:rPr>
              <a:t>m</a:t>
            </a:r>
            <a:r>
              <a:rPr sz="2700" b="0" spc="-180" dirty="0">
                <a:solidFill>
                  <a:srgbClr val="FFFFFF"/>
                </a:solidFill>
                <a:latin typeface="+mn-lt"/>
                <a:cs typeface="Trebuchet MS"/>
              </a:rPr>
              <a:t>a</a:t>
            </a:r>
            <a:r>
              <a:rPr sz="2700" b="0" spc="-145" dirty="0">
                <a:solidFill>
                  <a:srgbClr val="FFFFFF"/>
                </a:solidFill>
                <a:latin typeface="+mn-lt"/>
                <a:cs typeface="Trebuchet MS"/>
              </a:rPr>
              <a:t>x</a:t>
            </a:r>
            <a:r>
              <a:rPr sz="2700" b="0" spc="-335" dirty="0">
                <a:solidFill>
                  <a:srgbClr val="FFFFFF"/>
                </a:solidFill>
                <a:latin typeface="+mn-lt"/>
                <a:cs typeface="Trebuchet MS"/>
              </a:rPr>
              <a:t>i</a:t>
            </a:r>
            <a:r>
              <a:rPr sz="2700" b="0" spc="-135" dirty="0">
                <a:solidFill>
                  <a:srgbClr val="FFFFFF"/>
                </a:solidFill>
                <a:latin typeface="+mn-lt"/>
                <a:cs typeface="Trebuchet MS"/>
              </a:rPr>
              <a:t>m</a:t>
            </a:r>
            <a:r>
              <a:rPr sz="2700" b="0" spc="-335" dirty="0">
                <a:solidFill>
                  <a:srgbClr val="FFFFFF"/>
                </a:solidFill>
                <a:latin typeface="+mn-lt"/>
                <a:cs typeface="Trebuchet MS"/>
              </a:rPr>
              <a:t>i</a:t>
            </a:r>
            <a:r>
              <a:rPr sz="2700" b="0" spc="-114" dirty="0">
                <a:solidFill>
                  <a:srgbClr val="FFFFFF"/>
                </a:solidFill>
                <a:latin typeface="+mn-lt"/>
                <a:cs typeface="Trebuchet MS"/>
              </a:rPr>
              <a:t>z</a:t>
            </a:r>
            <a:r>
              <a:rPr sz="2700" b="0" spc="-335" dirty="0">
                <a:solidFill>
                  <a:srgbClr val="FFFFFF"/>
                </a:solidFill>
                <a:latin typeface="+mn-lt"/>
                <a:cs typeface="Trebuchet MS"/>
              </a:rPr>
              <a:t>i</a:t>
            </a:r>
            <a:r>
              <a:rPr sz="2700" b="0" spc="-135" dirty="0">
                <a:solidFill>
                  <a:srgbClr val="FFFFFF"/>
                </a:solidFill>
                <a:latin typeface="+mn-lt"/>
                <a:cs typeface="Trebuchet MS"/>
              </a:rPr>
              <a:t>n</a:t>
            </a:r>
            <a:r>
              <a:rPr sz="2700" b="0" spc="225" dirty="0">
                <a:solidFill>
                  <a:srgbClr val="FFFFFF"/>
                </a:solidFill>
                <a:latin typeface="+mn-lt"/>
                <a:cs typeface="Trebuchet MS"/>
              </a:rPr>
              <a:t>g</a:t>
            </a:r>
            <a:r>
              <a:rPr sz="2700" b="0" spc="-490" dirty="0">
                <a:solidFill>
                  <a:srgbClr val="FFFFFF"/>
                </a:solidFill>
                <a:latin typeface="+mn-lt"/>
                <a:cs typeface="Trebuchet MS"/>
              </a:rPr>
              <a:t> </a:t>
            </a:r>
            <a:r>
              <a:rPr sz="2700" b="0" spc="-290" dirty="0">
                <a:solidFill>
                  <a:srgbClr val="FFFFFF"/>
                </a:solidFill>
                <a:latin typeface="+mn-lt"/>
                <a:cs typeface="Trebuchet MS"/>
              </a:rPr>
              <a:t>r</a:t>
            </a:r>
            <a:r>
              <a:rPr sz="2700" b="0" spc="-240" dirty="0">
                <a:solidFill>
                  <a:srgbClr val="FFFFFF"/>
                </a:solidFill>
                <a:latin typeface="+mn-lt"/>
                <a:cs typeface="Trebuchet MS"/>
              </a:rPr>
              <a:t>e</a:t>
            </a:r>
            <a:r>
              <a:rPr sz="2700" b="0" spc="-125" dirty="0">
                <a:solidFill>
                  <a:srgbClr val="FFFFFF"/>
                </a:solidFill>
                <a:latin typeface="+mn-lt"/>
                <a:cs typeface="Trebuchet MS"/>
              </a:rPr>
              <a:t>v</a:t>
            </a:r>
            <a:r>
              <a:rPr sz="2700" b="0" spc="-240" dirty="0">
                <a:solidFill>
                  <a:srgbClr val="FFFFFF"/>
                </a:solidFill>
                <a:latin typeface="+mn-lt"/>
                <a:cs typeface="Trebuchet MS"/>
              </a:rPr>
              <a:t>e</a:t>
            </a:r>
            <a:r>
              <a:rPr sz="2700" b="0" spc="-135" dirty="0">
                <a:solidFill>
                  <a:srgbClr val="FFFFFF"/>
                </a:solidFill>
                <a:latin typeface="+mn-lt"/>
                <a:cs typeface="Trebuchet MS"/>
              </a:rPr>
              <a:t>n</a:t>
            </a:r>
            <a:r>
              <a:rPr sz="2700" b="0" spc="-155" dirty="0">
                <a:solidFill>
                  <a:srgbClr val="FFFFFF"/>
                </a:solidFill>
                <a:latin typeface="+mn-lt"/>
                <a:cs typeface="Trebuchet MS"/>
              </a:rPr>
              <a:t>u</a:t>
            </a:r>
            <a:r>
              <a:rPr sz="2700" b="0" spc="-50" dirty="0">
                <a:solidFill>
                  <a:srgbClr val="FFFFFF"/>
                </a:solidFill>
                <a:latin typeface="+mn-lt"/>
                <a:cs typeface="Trebuchet MS"/>
              </a:rPr>
              <a:t>e</a:t>
            </a:r>
            <a:endParaRPr sz="2700" dirty="0">
              <a:latin typeface="+mn-lt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79062" y="4391017"/>
            <a:ext cx="114300" cy="1142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79062" y="5343517"/>
            <a:ext cx="114300" cy="1142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79062" y="6772267"/>
            <a:ext cx="114300" cy="11429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0363423" y="4142097"/>
            <a:ext cx="4975225" cy="43216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2700" spc="-155" dirty="0">
                <a:solidFill>
                  <a:srgbClr val="FFFFFF"/>
                </a:solidFill>
                <a:cs typeface="Trebuchet MS"/>
              </a:rPr>
              <a:t>u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-125" dirty="0">
                <a:solidFill>
                  <a:srgbClr val="FFFFFF"/>
                </a:solidFill>
                <a:cs typeface="Trebuchet MS"/>
              </a:rPr>
              <a:t>d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-290" dirty="0">
                <a:solidFill>
                  <a:srgbClr val="FFFFFF"/>
                </a:solidFill>
                <a:cs typeface="Trebuchet MS"/>
              </a:rPr>
              <a:t>r</a:t>
            </a:r>
            <a:r>
              <a:rPr sz="2700" spc="10" dirty="0">
                <a:solidFill>
                  <a:srgbClr val="FFFFFF"/>
                </a:solidFill>
                <a:cs typeface="Trebuchet MS"/>
              </a:rPr>
              <a:t>s</a:t>
            </a:r>
            <a:r>
              <a:rPr sz="2700" spc="-345" dirty="0">
                <a:solidFill>
                  <a:srgbClr val="FFFFFF"/>
                </a:solidFill>
                <a:cs typeface="Trebuchet MS"/>
              </a:rPr>
              <a:t>t</a:t>
            </a:r>
            <a:r>
              <a:rPr sz="2700" spc="-180" dirty="0">
                <a:solidFill>
                  <a:srgbClr val="FFFFFF"/>
                </a:solidFill>
                <a:cs typeface="Trebuchet MS"/>
              </a:rPr>
              <a:t>a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-125" dirty="0">
                <a:solidFill>
                  <a:srgbClr val="FFFFFF"/>
                </a:solidFill>
                <a:cs typeface="Trebuchet MS"/>
              </a:rPr>
              <a:t>d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225" dirty="0">
                <a:solidFill>
                  <a:srgbClr val="FFFFFF"/>
                </a:solidFill>
                <a:cs typeface="Trebuchet MS"/>
              </a:rPr>
              <a:t>g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235" dirty="0">
                <a:solidFill>
                  <a:srgbClr val="FFFFFF"/>
                </a:solidFill>
                <a:cs typeface="Trebuchet MS"/>
              </a:rPr>
              <a:t>c</a:t>
            </a:r>
            <a:r>
              <a:rPr sz="2700" spc="-145" dirty="0">
                <a:solidFill>
                  <a:srgbClr val="FFFFFF"/>
                </a:solidFill>
                <a:cs typeface="Trebuchet MS"/>
              </a:rPr>
              <a:t>o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10" dirty="0">
                <a:solidFill>
                  <a:srgbClr val="FFFFFF"/>
                </a:solidFill>
                <a:cs typeface="Trebuchet MS"/>
              </a:rPr>
              <a:t>s</a:t>
            </a:r>
            <a:r>
              <a:rPr sz="2700" spc="-155" dirty="0">
                <a:solidFill>
                  <a:srgbClr val="FFFFFF"/>
                </a:solidFill>
                <a:cs typeface="Trebuchet MS"/>
              </a:rPr>
              <a:t>u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m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-100" dirty="0">
                <a:solidFill>
                  <a:srgbClr val="FFFFFF"/>
                </a:solidFill>
                <a:cs typeface="Trebuchet MS"/>
              </a:rPr>
              <a:t>r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125" dirty="0">
                <a:solidFill>
                  <a:srgbClr val="FFFFFF"/>
                </a:solidFill>
                <a:cs typeface="Trebuchet MS"/>
              </a:rPr>
              <a:t>b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h</a:t>
            </a:r>
            <a:r>
              <a:rPr sz="2700" spc="-180" dirty="0">
                <a:solidFill>
                  <a:srgbClr val="FFFFFF"/>
                </a:solidFill>
                <a:cs typeface="Trebuchet MS"/>
              </a:rPr>
              <a:t>a</a:t>
            </a:r>
            <a:r>
              <a:rPr sz="2700" spc="-125" dirty="0">
                <a:solidFill>
                  <a:srgbClr val="FFFFFF"/>
                </a:solidFill>
                <a:cs typeface="Trebuchet MS"/>
              </a:rPr>
              <a:t>v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145" dirty="0">
                <a:solidFill>
                  <a:srgbClr val="FFFFFF"/>
                </a:solidFill>
                <a:cs typeface="Trebuchet MS"/>
              </a:rPr>
              <a:t>o</a:t>
            </a:r>
            <a:r>
              <a:rPr sz="2700" spc="-155" dirty="0">
                <a:solidFill>
                  <a:srgbClr val="FFFFFF"/>
                </a:solidFill>
                <a:cs typeface="Trebuchet MS"/>
              </a:rPr>
              <a:t>u</a:t>
            </a:r>
            <a:r>
              <a:rPr sz="2700" spc="-100" dirty="0">
                <a:solidFill>
                  <a:srgbClr val="FFFFFF"/>
                </a:solidFill>
                <a:cs typeface="Trebuchet MS"/>
              </a:rPr>
              <a:t>r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cs typeface="Trebuchet MS"/>
              </a:rPr>
              <a:t>&amp;  </a:t>
            </a:r>
            <a:r>
              <a:rPr sz="2700" spc="-180" dirty="0">
                <a:solidFill>
                  <a:srgbClr val="FFFFFF"/>
                </a:solidFill>
                <a:cs typeface="Trebuchet MS"/>
              </a:rPr>
              <a:t>a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-180" dirty="0">
                <a:solidFill>
                  <a:srgbClr val="FFFFFF"/>
                </a:solidFill>
                <a:cs typeface="Trebuchet MS"/>
              </a:rPr>
              <a:t>a</a:t>
            </a:r>
            <a:r>
              <a:rPr sz="2700" spc="-360" dirty="0">
                <a:solidFill>
                  <a:srgbClr val="FFFFFF"/>
                </a:solidFill>
                <a:cs typeface="Trebuchet MS"/>
              </a:rPr>
              <a:t>l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y</a:t>
            </a:r>
            <a:r>
              <a:rPr sz="2700" spc="-114" dirty="0">
                <a:solidFill>
                  <a:srgbClr val="FFFFFF"/>
                </a:solidFill>
                <a:cs typeface="Trebuchet MS"/>
              </a:rPr>
              <a:t>z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225" dirty="0">
                <a:solidFill>
                  <a:srgbClr val="FFFFFF"/>
                </a:solidFill>
                <a:cs typeface="Trebuchet MS"/>
              </a:rPr>
              <a:t>g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125" dirty="0">
                <a:solidFill>
                  <a:srgbClr val="FFFFFF"/>
                </a:solidFill>
                <a:cs typeface="Trebuchet MS"/>
              </a:rPr>
              <a:t>p</a:t>
            </a:r>
            <a:r>
              <a:rPr sz="2700" spc="-290" dirty="0">
                <a:solidFill>
                  <a:srgbClr val="FFFFFF"/>
                </a:solidFill>
                <a:cs typeface="Trebuchet MS"/>
              </a:rPr>
              <a:t>r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235" dirty="0">
                <a:solidFill>
                  <a:srgbClr val="FFFFFF"/>
                </a:solidFill>
                <a:cs typeface="Trebuchet MS"/>
              </a:rPr>
              <a:t>c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225" dirty="0">
                <a:solidFill>
                  <a:srgbClr val="FFFFFF"/>
                </a:solidFill>
                <a:cs typeface="Trebuchet MS"/>
              </a:rPr>
              <a:t>g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10" dirty="0">
                <a:solidFill>
                  <a:srgbClr val="FFFFFF"/>
                </a:solidFill>
                <a:cs typeface="Trebuchet MS"/>
              </a:rPr>
              <a:t>s</a:t>
            </a:r>
            <a:r>
              <a:rPr sz="2700" spc="-345" dirty="0">
                <a:solidFill>
                  <a:srgbClr val="FFFFFF"/>
                </a:solidFill>
                <a:cs typeface="Trebuchet MS"/>
              </a:rPr>
              <a:t>t</a:t>
            </a:r>
            <a:r>
              <a:rPr sz="2700" spc="-290" dirty="0">
                <a:solidFill>
                  <a:srgbClr val="FFFFFF"/>
                </a:solidFill>
                <a:cs typeface="Trebuchet MS"/>
              </a:rPr>
              <a:t>r</a:t>
            </a:r>
            <a:r>
              <a:rPr sz="2700" spc="-180" dirty="0">
                <a:solidFill>
                  <a:srgbClr val="FFFFFF"/>
                </a:solidFill>
                <a:cs typeface="Trebuchet MS"/>
              </a:rPr>
              <a:t>a</a:t>
            </a:r>
            <a:r>
              <a:rPr sz="2700" spc="-345" dirty="0">
                <a:solidFill>
                  <a:srgbClr val="FFFFFF"/>
                </a:solidFill>
                <a:cs typeface="Trebuchet MS"/>
              </a:rPr>
              <a:t>t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35" dirty="0">
                <a:solidFill>
                  <a:srgbClr val="FFFFFF"/>
                </a:solidFill>
                <a:cs typeface="Trebuchet MS"/>
              </a:rPr>
              <a:t>g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200" dirty="0">
                <a:solidFill>
                  <a:srgbClr val="FFFFFF"/>
                </a:solidFill>
                <a:cs typeface="Trebuchet MS"/>
              </a:rPr>
              <a:t>s</a:t>
            </a:r>
            <a:endParaRPr sz="2700" dirty="0">
              <a:cs typeface="Trebuchet MS"/>
            </a:endParaRPr>
          </a:p>
          <a:p>
            <a:pPr marL="12700" marR="42545">
              <a:lnSpc>
                <a:spcPct val="115700"/>
              </a:lnSpc>
            </a:pPr>
            <a:r>
              <a:rPr sz="2700" spc="-135" dirty="0">
                <a:solidFill>
                  <a:srgbClr val="FFFFFF"/>
                </a:solidFill>
                <a:cs typeface="Trebuchet MS"/>
              </a:rPr>
              <a:t>h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-360" dirty="0">
                <a:solidFill>
                  <a:srgbClr val="FFFFFF"/>
                </a:solidFill>
                <a:cs typeface="Trebuchet MS"/>
              </a:rPr>
              <a:t>l</a:t>
            </a:r>
            <a:r>
              <a:rPr sz="2700" spc="65" dirty="0">
                <a:solidFill>
                  <a:srgbClr val="FFFFFF"/>
                </a:solidFill>
                <a:cs typeface="Trebuchet MS"/>
              </a:rPr>
              <a:t>p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345" dirty="0">
                <a:solidFill>
                  <a:srgbClr val="FFFFFF"/>
                </a:solidFill>
                <a:cs typeface="Trebuchet MS"/>
              </a:rPr>
              <a:t>t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h</a:t>
            </a:r>
            <a:r>
              <a:rPr sz="2700" spc="-5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125" dirty="0">
                <a:solidFill>
                  <a:srgbClr val="FFFFFF"/>
                </a:solidFill>
                <a:cs typeface="Trebuchet MS"/>
              </a:rPr>
              <a:t>b</a:t>
            </a:r>
            <a:r>
              <a:rPr sz="2700" spc="-155" dirty="0">
                <a:solidFill>
                  <a:srgbClr val="FFFFFF"/>
                </a:solidFill>
                <a:cs typeface="Trebuchet MS"/>
              </a:rPr>
              <a:t>u</a:t>
            </a:r>
            <a:r>
              <a:rPr sz="2700" spc="10" dirty="0">
                <a:solidFill>
                  <a:srgbClr val="FFFFFF"/>
                </a:solidFill>
                <a:cs typeface="Trebuchet MS"/>
              </a:rPr>
              <a:t>s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10" dirty="0">
                <a:solidFill>
                  <a:srgbClr val="FFFFFF"/>
                </a:solidFill>
                <a:cs typeface="Trebuchet MS"/>
              </a:rPr>
              <a:t>s</a:t>
            </a:r>
            <a:r>
              <a:rPr sz="2700" spc="200" dirty="0">
                <a:solidFill>
                  <a:srgbClr val="FFFFFF"/>
                </a:solidFill>
                <a:cs typeface="Trebuchet MS"/>
              </a:rPr>
              <a:t>s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180" dirty="0">
                <a:solidFill>
                  <a:srgbClr val="FFFFFF"/>
                </a:solidFill>
                <a:cs typeface="Trebuchet MS"/>
              </a:rPr>
              <a:t>a</a:t>
            </a:r>
            <a:r>
              <a:rPr sz="2700" spc="-125" dirty="0">
                <a:solidFill>
                  <a:srgbClr val="FFFFFF"/>
                </a:solidFill>
                <a:cs typeface="Trebuchet MS"/>
              </a:rPr>
              <a:t>v</a:t>
            </a:r>
            <a:r>
              <a:rPr sz="2700" spc="-145" dirty="0">
                <a:solidFill>
                  <a:srgbClr val="FFFFFF"/>
                </a:solidFill>
                <a:cs typeface="Trebuchet MS"/>
              </a:rPr>
              <a:t>o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65" dirty="0">
                <a:solidFill>
                  <a:srgbClr val="FFFFFF"/>
                </a:solidFill>
                <a:cs typeface="Trebuchet MS"/>
              </a:rPr>
              <a:t>d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145" dirty="0">
                <a:solidFill>
                  <a:srgbClr val="FFFFFF"/>
                </a:solidFill>
                <a:cs typeface="Trebuchet MS"/>
              </a:rPr>
              <a:t>o</a:t>
            </a:r>
            <a:r>
              <a:rPr sz="2700" spc="-125" dirty="0">
                <a:solidFill>
                  <a:srgbClr val="FFFFFF"/>
                </a:solidFill>
                <a:cs typeface="Trebuchet MS"/>
              </a:rPr>
              <a:t>v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-290" dirty="0">
                <a:solidFill>
                  <a:srgbClr val="FFFFFF"/>
                </a:solidFill>
                <a:cs typeface="Trebuchet MS"/>
              </a:rPr>
              <a:t>r</a:t>
            </a:r>
            <a:r>
              <a:rPr sz="2700" spc="10" dirty="0">
                <a:solidFill>
                  <a:srgbClr val="FFFFFF"/>
                </a:solidFill>
                <a:cs typeface="Trebuchet MS"/>
              </a:rPr>
              <a:t>s</a:t>
            </a:r>
            <a:r>
              <a:rPr sz="2700" spc="-345" dirty="0">
                <a:solidFill>
                  <a:srgbClr val="FFFFFF"/>
                </a:solidFill>
                <a:cs typeface="Trebuchet MS"/>
              </a:rPr>
              <a:t>t</a:t>
            </a:r>
            <a:r>
              <a:rPr sz="2700" spc="-145" dirty="0">
                <a:solidFill>
                  <a:srgbClr val="FFFFFF"/>
                </a:solidFill>
                <a:cs typeface="Trebuchet MS"/>
              </a:rPr>
              <a:t>o</a:t>
            </a:r>
            <a:r>
              <a:rPr sz="2700" spc="-235" dirty="0">
                <a:solidFill>
                  <a:srgbClr val="FFFFFF"/>
                </a:solidFill>
                <a:cs typeface="Trebuchet MS"/>
              </a:rPr>
              <a:t>c</a:t>
            </a:r>
            <a:r>
              <a:rPr sz="2700" spc="-204" dirty="0">
                <a:solidFill>
                  <a:srgbClr val="FFFFFF"/>
                </a:solidFill>
                <a:cs typeface="Trebuchet MS"/>
              </a:rPr>
              <a:t>k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165" dirty="0">
                <a:solidFill>
                  <a:srgbClr val="FFFFFF"/>
                </a:solidFill>
                <a:cs typeface="Trebuchet MS"/>
              </a:rPr>
              <a:t>g  </a:t>
            </a:r>
            <a:r>
              <a:rPr sz="2700" spc="-145" dirty="0">
                <a:solidFill>
                  <a:srgbClr val="FFFFFF"/>
                </a:solidFill>
                <a:cs typeface="Trebuchet MS"/>
              </a:rPr>
              <a:t>o</a:t>
            </a:r>
            <a:r>
              <a:rPr sz="2700" spc="-100" dirty="0">
                <a:solidFill>
                  <a:srgbClr val="FFFFFF"/>
                </a:solidFill>
                <a:cs typeface="Trebuchet MS"/>
              </a:rPr>
              <a:t>r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155" dirty="0">
                <a:solidFill>
                  <a:srgbClr val="FFFFFF"/>
                </a:solidFill>
                <a:cs typeface="Trebuchet MS"/>
              </a:rPr>
              <a:t>u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-125" dirty="0">
                <a:solidFill>
                  <a:srgbClr val="FFFFFF"/>
                </a:solidFill>
                <a:cs typeface="Trebuchet MS"/>
              </a:rPr>
              <a:t>d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-100" dirty="0">
                <a:solidFill>
                  <a:srgbClr val="FFFFFF"/>
                </a:solidFill>
                <a:cs typeface="Trebuchet MS"/>
              </a:rPr>
              <a:t>r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10" dirty="0">
                <a:solidFill>
                  <a:srgbClr val="FFFFFF"/>
                </a:solidFill>
                <a:cs typeface="Trebuchet MS"/>
              </a:rPr>
              <a:t>s</a:t>
            </a:r>
            <a:r>
              <a:rPr sz="2700" spc="-345" dirty="0">
                <a:solidFill>
                  <a:srgbClr val="FFFFFF"/>
                </a:solidFill>
                <a:cs typeface="Trebuchet MS"/>
              </a:rPr>
              <a:t>t</a:t>
            </a:r>
            <a:r>
              <a:rPr sz="2700" spc="-145" dirty="0">
                <a:solidFill>
                  <a:srgbClr val="FFFFFF"/>
                </a:solidFill>
                <a:cs typeface="Trebuchet MS"/>
              </a:rPr>
              <a:t>o</a:t>
            </a:r>
            <a:r>
              <a:rPr sz="2700" spc="-235" dirty="0">
                <a:solidFill>
                  <a:srgbClr val="FFFFFF"/>
                </a:solidFill>
                <a:cs typeface="Trebuchet MS"/>
              </a:rPr>
              <a:t>c</a:t>
            </a:r>
            <a:r>
              <a:rPr sz="2700" spc="-204" dirty="0">
                <a:solidFill>
                  <a:srgbClr val="FFFFFF"/>
                </a:solidFill>
                <a:cs typeface="Trebuchet MS"/>
              </a:rPr>
              <a:t>k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225" dirty="0">
                <a:solidFill>
                  <a:srgbClr val="FFFFFF"/>
                </a:solidFill>
                <a:cs typeface="Trebuchet MS"/>
              </a:rPr>
              <a:t>g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180" dirty="0">
                <a:solidFill>
                  <a:srgbClr val="FFFFFF"/>
                </a:solidFill>
                <a:cs typeface="Trebuchet MS"/>
              </a:rPr>
              <a:t>a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65" dirty="0">
                <a:solidFill>
                  <a:srgbClr val="FFFFFF"/>
                </a:solidFill>
                <a:cs typeface="Trebuchet MS"/>
              </a:rPr>
              <a:t>d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m</a:t>
            </a:r>
            <a:r>
              <a:rPr sz="2700" spc="-125" dirty="0">
                <a:solidFill>
                  <a:srgbClr val="FFFFFF"/>
                </a:solidFill>
                <a:cs typeface="Trebuchet MS"/>
              </a:rPr>
              <a:t>p</a:t>
            </a:r>
            <a:r>
              <a:rPr sz="2700" spc="-290" dirty="0">
                <a:solidFill>
                  <a:srgbClr val="FFFFFF"/>
                </a:solidFill>
                <a:cs typeface="Trebuchet MS"/>
              </a:rPr>
              <a:t>r</a:t>
            </a:r>
            <a:r>
              <a:rPr sz="2700" spc="-145" dirty="0">
                <a:solidFill>
                  <a:srgbClr val="FFFFFF"/>
                </a:solidFill>
                <a:cs typeface="Trebuchet MS"/>
              </a:rPr>
              <a:t>o</a:t>
            </a:r>
            <a:r>
              <a:rPr sz="2700" spc="-125" dirty="0">
                <a:solidFill>
                  <a:srgbClr val="FFFFFF"/>
                </a:solidFill>
                <a:cs typeface="Trebuchet MS"/>
              </a:rPr>
              <a:t>v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225" dirty="0">
                <a:solidFill>
                  <a:srgbClr val="FFFFFF"/>
                </a:solidFill>
                <a:cs typeface="Trebuchet MS"/>
              </a:rPr>
              <a:t>g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235" dirty="0">
                <a:solidFill>
                  <a:srgbClr val="FFFFFF"/>
                </a:solidFill>
                <a:cs typeface="Trebuchet MS"/>
              </a:rPr>
              <a:t>c</a:t>
            </a:r>
            <a:r>
              <a:rPr sz="2700" spc="-180" dirty="0">
                <a:solidFill>
                  <a:srgbClr val="FFFFFF"/>
                </a:solidFill>
                <a:cs typeface="Trebuchet MS"/>
              </a:rPr>
              <a:t>a</a:t>
            </a:r>
            <a:r>
              <a:rPr sz="2700" spc="10" dirty="0">
                <a:solidFill>
                  <a:srgbClr val="FFFFFF"/>
                </a:solidFill>
                <a:cs typeface="Trebuchet MS"/>
              </a:rPr>
              <a:t>s</a:t>
            </a:r>
            <a:r>
              <a:rPr sz="2700" spc="40" dirty="0">
                <a:solidFill>
                  <a:srgbClr val="FFFFFF"/>
                </a:solidFill>
                <a:cs typeface="Trebuchet MS"/>
              </a:rPr>
              <a:t>h  </a:t>
            </a:r>
            <a:r>
              <a:rPr sz="2700" spc="-225" dirty="0">
                <a:solidFill>
                  <a:srgbClr val="FFFFFF"/>
                </a:solidFill>
                <a:cs typeface="Trebuchet MS"/>
              </a:rPr>
              <a:t>flow.</a:t>
            </a:r>
            <a:endParaRPr sz="2700" dirty="0">
              <a:cs typeface="Trebuchet MS"/>
            </a:endParaRPr>
          </a:p>
          <a:p>
            <a:pPr marL="12700" marR="350520">
              <a:lnSpc>
                <a:spcPct val="115700"/>
              </a:lnSpc>
            </a:pPr>
            <a:r>
              <a:rPr sz="2700" spc="-135" dirty="0">
                <a:solidFill>
                  <a:srgbClr val="FFFFFF"/>
                </a:solidFill>
                <a:cs typeface="Trebuchet MS"/>
              </a:rPr>
              <a:t>h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-360" dirty="0">
                <a:solidFill>
                  <a:srgbClr val="FFFFFF"/>
                </a:solidFill>
                <a:cs typeface="Trebuchet MS"/>
              </a:rPr>
              <a:t>l</a:t>
            </a:r>
            <a:r>
              <a:rPr sz="2700" spc="65" dirty="0">
                <a:solidFill>
                  <a:srgbClr val="FFFFFF"/>
                </a:solidFill>
                <a:cs typeface="Trebuchet MS"/>
              </a:rPr>
              <a:t>p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345" dirty="0">
                <a:solidFill>
                  <a:srgbClr val="FFFFFF"/>
                </a:solidFill>
                <a:cs typeface="Trebuchet MS"/>
              </a:rPr>
              <a:t>t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h</a:t>
            </a:r>
            <a:r>
              <a:rPr sz="2700" spc="-5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125" dirty="0">
                <a:solidFill>
                  <a:srgbClr val="FFFFFF"/>
                </a:solidFill>
                <a:cs typeface="Trebuchet MS"/>
              </a:rPr>
              <a:t>b</a:t>
            </a:r>
            <a:r>
              <a:rPr sz="2700" spc="-155" dirty="0">
                <a:solidFill>
                  <a:srgbClr val="FFFFFF"/>
                </a:solidFill>
                <a:cs typeface="Trebuchet MS"/>
              </a:rPr>
              <a:t>u</a:t>
            </a:r>
            <a:r>
              <a:rPr sz="2700" spc="10" dirty="0">
                <a:solidFill>
                  <a:srgbClr val="FFFFFF"/>
                </a:solidFill>
                <a:cs typeface="Trebuchet MS"/>
              </a:rPr>
              <a:t>s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10" dirty="0">
                <a:solidFill>
                  <a:srgbClr val="FFFFFF"/>
                </a:solidFill>
                <a:cs typeface="Trebuchet MS"/>
              </a:rPr>
              <a:t>s</a:t>
            </a:r>
            <a:r>
              <a:rPr sz="2700" spc="200" dirty="0">
                <a:solidFill>
                  <a:srgbClr val="FFFFFF"/>
                </a:solidFill>
                <a:cs typeface="Trebuchet MS"/>
              </a:rPr>
              <a:t>s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125" dirty="0">
                <a:solidFill>
                  <a:srgbClr val="FFFFFF"/>
                </a:solidFill>
                <a:cs typeface="Trebuchet MS"/>
              </a:rPr>
              <a:t>d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-345" dirty="0">
                <a:solidFill>
                  <a:srgbClr val="FFFFFF"/>
                </a:solidFill>
                <a:cs typeface="Trebuchet MS"/>
              </a:rPr>
              <a:t>t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305" dirty="0">
                <a:solidFill>
                  <a:srgbClr val="FFFFFF"/>
                </a:solidFill>
                <a:cs typeface="Trebuchet MS"/>
              </a:rPr>
              <a:t>f</a:t>
            </a:r>
            <a:r>
              <a:rPr sz="2700" spc="55" dirty="0">
                <a:solidFill>
                  <a:srgbClr val="FFFFFF"/>
                </a:solidFill>
                <a:cs typeface="Trebuchet MS"/>
              </a:rPr>
              <a:t>y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155" dirty="0">
                <a:solidFill>
                  <a:srgbClr val="FFFFFF"/>
                </a:solidFill>
                <a:cs typeface="Trebuchet MS"/>
              </a:rPr>
              <a:t>w  </a:t>
            </a:r>
            <a:r>
              <a:rPr sz="2700" spc="-145" dirty="0">
                <a:solidFill>
                  <a:srgbClr val="FFFFFF"/>
                </a:solidFill>
                <a:cs typeface="Trebuchet MS"/>
              </a:rPr>
              <a:t>o</a:t>
            </a:r>
            <a:r>
              <a:rPr sz="2700" spc="-125" dirty="0">
                <a:solidFill>
                  <a:srgbClr val="FFFFFF"/>
                </a:solidFill>
                <a:cs typeface="Trebuchet MS"/>
              </a:rPr>
              <a:t>pp</a:t>
            </a:r>
            <a:r>
              <a:rPr sz="2700" spc="-145" dirty="0">
                <a:solidFill>
                  <a:srgbClr val="FFFFFF"/>
                </a:solidFill>
                <a:cs typeface="Trebuchet MS"/>
              </a:rPr>
              <a:t>o</a:t>
            </a:r>
            <a:r>
              <a:rPr sz="2700" spc="-290" dirty="0">
                <a:solidFill>
                  <a:srgbClr val="FFFFFF"/>
                </a:solidFill>
                <a:cs typeface="Trebuchet MS"/>
              </a:rPr>
              <a:t>r</a:t>
            </a:r>
            <a:r>
              <a:rPr sz="2700" spc="-345" dirty="0">
                <a:solidFill>
                  <a:srgbClr val="FFFFFF"/>
                </a:solidFill>
                <a:cs typeface="Trebuchet MS"/>
              </a:rPr>
              <a:t>t</a:t>
            </a:r>
            <a:r>
              <a:rPr sz="2700" spc="-155" dirty="0">
                <a:solidFill>
                  <a:srgbClr val="FFFFFF"/>
                </a:solidFill>
                <a:cs typeface="Trebuchet MS"/>
              </a:rPr>
              <a:t>u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345" dirty="0">
                <a:solidFill>
                  <a:srgbClr val="FFFFFF"/>
                </a:solidFill>
                <a:cs typeface="Trebuchet MS"/>
              </a:rPr>
              <a:t>t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200" dirty="0">
                <a:solidFill>
                  <a:srgbClr val="FFFFFF"/>
                </a:solidFill>
                <a:cs typeface="Trebuchet MS"/>
              </a:rPr>
              <a:t>s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305" dirty="0">
                <a:solidFill>
                  <a:srgbClr val="FFFFFF"/>
                </a:solidFill>
                <a:cs typeface="Trebuchet MS"/>
              </a:rPr>
              <a:t>f</a:t>
            </a:r>
            <a:r>
              <a:rPr sz="2700" spc="-145" dirty="0">
                <a:solidFill>
                  <a:srgbClr val="FFFFFF"/>
                </a:solidFill>
                <a:cs typeface="Trebuchet MS"/>
              </a:rPr>
              <a:t>o</a:t>
            </a:r>
            <a:r>
              <a:rPr sz="2700" spc="-100" dirty="0">
                <a:solidFill>
                  <a:srgbClr val="FFFFFF"/>
                </a:solidFill>
                <a:cs typeface="Trebuchet MS"/>
              </a:rPr>
              <a:t>r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cs typeface="Trebuchet MS"/>
              </a:rPr>
              <a:t>g</a:t>
            </a:r>
            <a:r>
              <a:rPr sz="2700" spc="-290" dirty="0">
                <a:solidFill>
                  <a:srgbClr val="FFFFFF"/>
                </a:solidFill>
                <a:cs typeface="Trebuchet MS"/>
              </a:rPr>
              <a:t>r</a:t>
            </a:r>
            <a:r>
              <a:rPr sz="2700" spc="-145" dirty="0">
                <a:solidFill>
                  <a:srgbClr val="FFFFFF"/>
                </a:solidFill>
                <a:cs typeface="Trebuchet MS"/>
              </a:rPr>
              <a:t>o</a:t>
            </a:r>
            <a:r>
              <a:rPr sz="2700" spc="70" dirty="0">
                <a:solidFill>
                  <a:srgbClr val="FFFFFF"/>
                </a:solidFill>
                <a:cs typeface="Trebuchet MS"/>
              </a:rPr>
              <a:t>w</a:t>
            </a:r>
            <a:r>
              <a:rPr sz="2700" spc="-345" dirty="0">
                <a:solidFill>
                  <a:srgbClr val="FFFFFF"/>
                </a:solidFill>
                <a:cs typeface="Trebuchet MS"/>
              </a:rPr>
              <a:t>t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h</a:t>
            </a:r>
            <a:r>
              <a:rPr sz="2700" spc="-375" dirty="0">
                <a:solidFill>
                  <a:srgbClr val="FFFFFF"/>
                </a:solidFill>
                <a:cs typeface="Trebuchet MS"/>
              </a:rPr>
              <a:t>,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10" dirty="0">
                <a:solidFill>
                  <a:srgbClr val="FFFFFF"/>
                </a:solidFill>
                <a:cs typeface="Trebuchet MS"/>
              </a:rPr>
              <a:t>s</a:t>
            </a:r>
            <a:r>
              <a:rPr sz="2700" spc="-155" dirty="0">
                <a:solidFill>
                  <a:srgbClr val="FFFFFF"/>
                </a:solidFill>
                <a:cs typeface="Trebuchet MS"/>
              </a:rPr>
              <a:t>u</a:t>
            </a:r>
            <a:r>
              <a:rPr sz="2700" spc="-235" dirty="0">
                <a:solidFill>
                  <a:srgbClr val="FFFFFF"/>
                </a:solidFill>
                <a:cs typeface="Trebuchet MS"/>
              </a:rPr>
              <a:t>c</a:t>
            </a:r>
            <a:r>
              <a:rPr sz="2700" spc="55" dirty="0">
                <a:solidFill>
                  <a:srgbClr val="FFFFFF"/>
                </a:solidFill>
                <a:cs typeface="Trebuchet MS"/>
              </a:rPr>
              <a:t>h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180" dirty="0">
                <a:solidFill>
                  <a:srgbClr val="FFFFFF"/>
                </a:solidFill>
                <a:cs typeface="Trebuchet MS"/>
              </a:rPr>
              <a:t>a</a:t>
            </a:r>
            <a:r>
              <a:rPr sz="2700" spc="165" dirty="0">
                <a:solidFill>
                  <a:srgbClr val="FFFFFF"/>
                </a:solidFill>
                <a:cs typeface="Trebuchet MS"/>
              </a:rPr>
              <a:t>s  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-345" dirty="0">
                <a:solidFill>
                  <a:srgbClr val="FFFFFF"/>
                </a:solidFill>
                <a:cs typeface="Trebuchet MS"/>
              </a:rPr>
              <a:t>t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-290" dirty="0">
                <a:solidFill>
                  <a:srgbClr val="FFFFFF"/>
                </a:solidFill>
                <a:cs typeface="Trebuchet MS"/>
              </a:rPr>
              <a:t>r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225" dirty="0">
                <a:solidFill>
                  <a:srgbClr val="FFFFFF"/>
                </a:solidFill>
                <a:cs typeface="Trebuchet MS"/>
              </a:rPr>
              <a:t>g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260" dirty="0">
                <a:solidFill>
                  <a:srgbClr val="FFFFFF"/>
                </a:solidFill>
                <a:cs typeface="Trebuchet MS"/>
              </a:rPr>
              <a:t>w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m</a:t>
            </a:r>
            <a:r>
              <a:rPr sz="2700" spc="-180" dirty="0">
                <a:solidFill>
                  <a:srgbClr val="FFFFFF"/>
                </a:solidFill>
                <a:cs typeface="Trebuchet MS"/>
              </a:rPr>
              <a:t>a</a:t>
            </a:r>
            <a:r>
              <a:rPr sz="2700" spc="-290" dirty="0">
                <a:solidFill>
                  <a:srgbClr val="FFFFFF"/>
                </a:solidFill>
                <a:cs typeface="Trebuchet MS"/>
              </a:rPr>
              <a:t>r</a:t>
            </a:r>
            <a:r>
              <a:rPr sz="2700" spc="-204" dirty="0">
                <a:solidFill>
                  <a:srgbClr val="FFFFFF"/>
                </a:solidFill>
                <a:cs typeface="Trebuchet MS"/>
              </a:rPr>
              <a:t>k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-345" dirty="0">
                <a:solidFill>
                  <a:srgbClr val="FFFFFF"/>
                </a:solidFill>
                <a:cs typeface="Trebuchet MS"/>
              </a:rPr>
              <a:t>t</a:t>
            </a:r>
            <a:r>
              <a:rPr sz="2700" spc="200" dirty="0">
                <a:solidFill>
                  <a:srgbClr val="FFFFFF"/>
                </a:solidFill>
                <a:cs typeface="Trebuchet MS"/>
              </a:rPr>
              <a:t>s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145" dirty="0">
                <a:solidFill>
                  <a:srgbClr val="FFFFFF"/>
                </a:solidFill>
                <a:cs typeface="Trebuchet MS"/>
              </a:rPr>
              <a:t>o</a:t>
            </a:r>
            <a:r>
              <a:rPr sz="2700" spc="-100" dirty="0">
                <a:solidFill>
                  <a:srgbClr val="FFFFFF"/>
                </a:solidFill>
                <a:cs typeface="Trebuchet MS"/>
              </a:rPr>
              <a:t>r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360" dirty="0">
                <a:solidFill>
                  <a:srgbClr val="FFFFFF"/>
                </a:solidFill>
                <a:cs typeface="Trebuchet MS"/>
              </a:rPr>
              <a:t>l</a:t>
            </a:r>
            <a:r>
              <a:rPr sz="2700" spc="-180" dirty="0">
                <a:solidFill>
                  <a:srgbClr val="FFFFFF"/>
                </a:solidFill>
                <a:cs typeface="Trebuchet MS"/>
              </a:rPr>
              <a:t>a</a:t>
            </a:r>
            <a:r>
              <a:rPr sz="2700" spc="-155" dirty="0">
                <a:solidFill>
                  <a:srgbClr val="FFFFFF"/>
                </a:solidFill>
                <a:cs typeface="Trebuchet MS"/>
              </a:rPr>
              <a:t>u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-235" dirty="0">
                <a:solidFill>
                  <a:srgbClr val="FFFFFF"/>
                </a:solidFill>
                <a:cs typeface="Trebuchet MS"/>
              </a:rPr>
              <a:t>c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h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165" dirty="0">
                <a:solidFill>
                  <a:srgbClr val="FFFFFF"/>
                </a:solidFill>
                <a:cs typeface="Trebuchet MS"/>
              </a:rPr>
              <a:t>g  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260" dirty="0">
                <a:solidFill>
                  <a:srgbClr val="FFFFFF"/>
                </a:solidFill>
                <a:cs typeface="Trebuchet MS"/>
              </a:rPr>
              <a:t>w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125" dirty="0">
                <a:solidFill>
                  <a:srgbClr val="FFFFFF"/>
                </a:solidFill>
                <a:cs typeface="Trebuchet MS"/>
              </a:rPr>
              <a:t>d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-125" dirty="0">
                <a:solidFill>
                  <a:srgbClr val="FFFFFF"/>
                </a:solidFill>
                <a:cs typeface="Trebuchet MS"/>
              </a:rPr>
              <a:t>v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235" dirty="0">
                <a:solidFill>
                  <a:srgbClr val="FFFFFF"/>
                </a:solidFill>
                <a:cs typeface="Trebuchet MS"/>
              </a:rPr>
              <a:t>c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10" dirty="0">
                <a:solidFill>
                  <a:srgbClr val="FFFFFF"/>
                </a:solidFill>
                <a:cs typeface="Trebuchet MS"/>
              </a:rPr>
              <a:t>s</a:t>
            </a:r>
            <a:r>
              <a:rPr sz="2700" spc="-375" dirty="0">
                <a:solidFill>
                  <a:srgbClr val="FFFFFF"/>
                </a:solidFill>
                <a:cs typeface="Trebuchet MS"/>
              </a:rPr>
              <a:t>,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cs typeface="Trebuchet MS"/>
              </a:rPr>
              <a:t>w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h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235" dirty="0">
                <a:solidFill>
                  <a:srgbClr val="FFFFFF"/>
                </a:solidFill>
                <a:cs typeface="Trebuchet MS"/>
              </a:rPr>
              <a:t>c</a:t>
            </a:r>
            <a:r>
              <a:rPr sz="2700" spc="55" dirty="0">
                <a:solidFill>
                  <a:srgbClr val="FFFFFF"/>
                </a:solidFill>
                <a:cs typeface="Trebuchet MS"/>
              </a:rPr>
              <a:t>h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235" dirty="0">
                <a:solidFill>
                  <a:srgbClr val="FFFFFF"/>
                </a:solidFill>
                <a:cs typeface="Trebuchet MS"/>
              </a:rPr>
              <a:t>c</a:t>
            </a:r>
            <a:r>
              <a:rPr sz="2700" spc="-180" dirty="0">
                <a:solidFill>
                  <a:srgbClr val="FFFFFF"/>
                </a:solidFill>
                <a:cs typeface="Trebuchet MS"/>
              </a:rPr>
              <a:t>a</a:t>
            </a:r>
            <a:r>
              <a:rPr sz="2700" spc="5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335" dirty="0">
                <a:solidFill>
                  <a:srgbClr val="FFFFFF"/>
                </a:solidFill>
                <a:cs typeface="Trebuchet MS"/>
              </a:rPr>
              <a:t>i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n</a:t>
            </a:r>
            <a:r>
              <a:rPr sz="2700" spc="-235" dirty="0">
                <a:solidFill>
                  <a:srgbClr val="FFFFFF"/>
                </a:solidFill>
                <a:cs typeface="Trebuchet MS"/>
              </a:rPr>
              <a:t>c</a:t>
            </a:r>
            <a:r>
              <a:rPr sz="2700" spc="-290" dirty="0">
                <a:solidFill>
                  <a:srgbClr val="FFFFFF"/>
                </a:solidFill>
                <a:cs typeface="Trebuchet MS"/>
              </a:rPr>
              <a:t>r</a:t>
            </a:r>
            <a:r>
              <a:rPr sz="2700" spc="-2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2700" spc="-180" dirty="0">
                <a:solidFill>
                  <a:srgbClr val="FFFFFF"/>
                </a:solidFill>
                <a:cs typeface="Trebuchet MS"/>
              </a:rPr>
              <a:t>a</a:t>
            </a:r>
            <a:r>
              <a:rPr sz="2700" spc="10" dirty="0">
                <a:solidFill>
                  <a:srgbClr val="FFFFFF"/>
                </a:solidFill>
                <a:cs typeface="Trebuchet MS"/>
              </a:rPr>
              <a:t>s</a:t>
            </a:r>
            <a:r>
              <a:rPr sz="2700" spc="-35" dirty="0">
                <a:solidFill>
                  <a:srgbClr val="FFFFFF"/>
                </a:solidFill>
                <a:cs typeface="Trebuchet MS"/>
              </a:rPr>
              <a:t>e  </a:t>
            </a:r>
            <a:r>
              <a:rPr sz="2700" spc="-200" dirty="0">
                <a:solidFill>
                  <a:srgbClr val="FFFFFF"/>
                </a:solidFill>
                <a:cs typeface="Trebuchet MS"/>
              </a:rPr>
              <a:t>market</a:t>
            </a:r>
            <a:r>
              <a:rPr sz="2700" spc="-49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cs typeface="Trebuchet MS"/>
              </a:rPr>
              <a:t>share</a:t>
            </a:r>
            <a:r>
              <a:rPr lang="en-IN" sz="2700" spc="-130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cs typeface="Trebuchet MS"/>
              </a:rPr>
              <a:t>an</a:t>
            </a:r>
            <a:r>
              <a:rPr lang="en-IN" sz="2700" spc="-85" dirty="0">
                <a:solidFill>
                  <a:srgbClr val="FFFFFF"/>
                </a:solidFill>
                <a:cs typeface="Trebuchet MS"/>
              </a:rPr>
              <a:t>d </a:t>
            </a:r>
            <a:r>
              <a:rPr sz="2700" spc="-135" dirty="0">
                <a:solidFill>
                  <a:srgbClr val="FFFFFF"/>
                </a:solidFill>
                <a:cs typeface="Trebuchet MS"/>
              </a:rPr>
              <a:t>brand</a:t>
            </a:r>
            <a:r>
              <a:rPr sz="2700" spc="-484" dirty="0">
                <a:solidFill>
                  <a:srgbClr val="FFFFFF"/>
                </a:solidFill>
                <a:cs typeface="Trebuchet MS"/>
              </a:rPr>
              <a:t> </a:t>
            </a:r>
            <a:r>
              <a:rPr sz="2700" spc="-245" dirty="0">
                <a:solidFill>
                  <a:srgbClr val="FFFFFF"/>
                </a:solidFill>
                <a:cs typeface="Trebuchet MS"/>
              </a:rPr>
              <a:t>reputation.</a:t>
            </a:r>
            <a:endParaRPr sz="2700" dirty="0"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82716" y="7131377"/>
            <a:ext cx="2926715" cy="2926715"/>
          </a:xfrm>
          <a:custGeom>
            <a:avLst/>
            <a:gdLst/>
            <a:ahLst/>
            <a:cxnLst/>
            <a:rect l="l" t="t" r="r" b="b"/>
            <a:pathLst>
              <a:path w="2926715" h="2926715">
                <a:moveTo>
                  <a:pt x="1463268" y="2926461"/>
                </a:moveTo>
                <a:lnTo>
                  <a:pt x="1414930" y="2925679"/>
                </a:lnTo>
                <a:lnTo>
                  <a:pt x="1367022" y="2923349"/>
                </a:lnTo>
                <a:lnTo>
                  <a:pt x="1319529" y="2919495"/>
                </a:lnTo>
                <a:lnTo>
                  <a:pt x="1272476" y="2914140"/>
                </a:lnTo>
                <a:lnTo>
                  <a:pt x="1225886" y="2907310"/>
                </a:lnTo>
                <a:lnTo>
                  <a:pt x="1179785" y="2899028"/>
                </a:lnTo>
                <a:lnTo>
                  <a:pt x="1134194" y="2889319"/>
                </a:lnTo>
                <a:lnTo>
                  <a:pt x="1089140" y="2878205"/>
                </a:lnTo>
                <a:lnTo>
                  <a:pt x="1044646" y="2865713"/>
                </a:lnTo>
                <a:lnTo>
                  <a:pt x="1000736" y="2851865"/>
                </a:lnTo>
                <a:lnTo>
                  <a:pt x="957434" y="2836686"/>
                </a:lnTo>
                <a:lnTo>
                  <a:pt x="914765" y="2820199"/>
                </a:lnTo>
                <a:lnTo>
                  <a:pt x="872752" y="2802430"/>
                </a:lnTo>
                <a:lnTo>
                  <a:pt x="831419" y="2783401"/>
                </a:lnTo>
                <a:lnTo>
                  <a:pt x="790791" y="2763138"/>
                </a:lnTo>
                <a:lnTo>
                  <a:pt x="750892" y="2741664"/>
                </a:lnTo>
                <a:lnTo>
                  <a:pt x="711746" y="2719003"/>
                </a:lnTo>
                <a:lnTo>
                  <a:pt x="673377" y="2695180"/>
                </a:lnTo>
                <a:lnTo>
                  <a:pt x="635808" y="2670219"/>
                </a:lnTo>
                <a:lnTo>
                  <a:pt x="599065" y="2644143"/>
                </a:lnTo>
                <a:lnTo>
                  <a:pt x="563171" y="2616976"/>
                </a:lnTo>
                <a:lnTo>
                  <a:pt x="528151" y="2588744"/>
                </a:lnTo>
                <a:lnTo>
                  <a:pt x="494027" y="2559469"/>
                </a:lnTo>
                <a:lnTo>
                  <a:pt x="460826" y="2529177"/>
                </a:lnTo>
                <a:lnTo>
                  <a:pt x="428570" y="2497891"/>
                </a:lnTo>
                <a:lnTo>
                  <a:pt x="397284" y="2465635"/>
                </a:lnTo>
                <a:lnTo>
                  <a:pt x="366991" y="2432433"/>
                </a:lnTo>
                <a:lnTo>
                  <a:pt x="337717" y="2398310"/>
                </a:lnTo>
                <a:lnTo>
                  <a:pt x="309484" y="2363289"/>
                </a:lnTo>
                <a:lnTo>
                  <a:pt x="282318" y="2327395"/>
                </a:lnTo>
                <a:lnTo>
                  <a:pt x="256242" y="2290652"/>
                </a:lnTo>
                <a:lnTo>
                  <a:pt x="231281" y="2253084"/>
                </a:lnTo>
                <a:lnTo>
                  <a:pt x="207457" y="2214715"/>
                </a:lnTo>
                <a:lnTo>
                  <a:pt x="184797" y="2175568"/>
                </a:lnTo>
                <a:lnTo>
                  <a:pt x="163323" y="2135669"/>
                </a:lnTo>
                <a:lnTo>
                  <a:pt x="143059" y="2095041"/>
                </a:lnTo>
                <a:lnTo>
                  <a:pt x="124031" y="2053709"/>
                </a:lnTo>
                <a:lnTo>
                  <a:pt x="106262" y="2011696"/>
                </a:lnTo>
                <a:lnTo>
                  <a:pt x="89775" y="1969026"/>
                </a:lnTo>
                <a:lnTo>
                  <a:pt x="74596" y="1925724"/>
                </a:lnTo>
                <a:lnTo>
                  <a:pt x="60748" y="1881814"/>
                </a:lnTo>
                <a:lnTo>
                  <a:pt x="48255" y="1837320"/>
                </a:lnTo>
                <a:lnTo>
                  <a:pt x="37142" y="1792266"/>
                </a:lnTo>
                <a:lnTo>
                  <a:pt x="27433" y="1746676"/>
                </a:lnTo>
                <a:lnTo>
                  <a:pt x="19151" y="1700574"/>
                </a:lnTo>
                <a:lnTo>
                  <a:pt x="12321" y="1653984"/>
                </a:lnTo>
                <a:lnTo>
                  <a:pt x="6966" y="1606931"/>
                </a:lnTo>
                <a:lnTo>
                  <a:pt x="3112" y="1559438"/>
                </a:lnTo>
                <a:lnTo>
                  <a:pt x="782" y="1511530"/>
                </a:lnTo>
                <a:lnTo>
                  <a:pt x="0" y="1463230"/>
                </a:lnTo>
                <a:lnTo>
                  <a:pt x="782" y="1414930"/>
                </a:lnTo>
                <a:lnTo>
                  <a:pt x="3112" y="1367022"/>
                </a:lnTo>
                <a:lnTo>
                  <a:pt x="6966" y="1319529"/>
                </a:lnTo>
                <a:lnTo>
                  <a:pt x="12321" y="1272476"/>
                </a:lnTo>
                <a:lnTo>
                  <a:pt x="19151" y="1225886"/>
                </a:lnTo>
                <a:lnTo>
                  <a:pt x="27433" y="1179785"/>
                </a:lnTo>
                <a:lnTo>
                  <a:pt x="37142" y="1134194"/>
                </a:lnTo>
                <a:lnTo>
                  <a:pt x="48255" y="1089140"/>
                </a:lnTo>
                <a:lnTo>
                  <a:pt x="60748" y="1044646"/>
                </a:lnTo>
                <a:lnTo>
                  <a:pt x="74596" y="1000736"/>
                </a:lnTo>
                <a:lnTo>
                  <a:pt x="89775" y="957434"/>
                </a:lnTo>
                <a:lnTo>
                  <a:pt x="106262" y="914765"/>
                </a:lnTo>
                <a:lnTo>
                  <a:pt x="124031" y="872752"/>
                </a:lnTo>
                <a:lnTo>
                  <a:pt x="143059" y="831419"/>
                </a:lnTo>
                <a:lnTo>
                  <a:pt x="163323" y="790791"/>
                </a:lnTo>
                <a:lnTo>
                  <a:pt x="184797" y="750892"/>
                </a:lnTo>
                <a:lnTo>
                  <a:pt x="207457" y="711746"/>
                </a:lnTo>
                <a:lnTo>
                  <a:pt x="231281" y="673377"/>
                </a:lnTo>
                <a:lnTo>
                  <a:pt x="256242" y="635808"/>
                </a:lnTo>
                <a:lnTo>
                  <a:pt x="282318" y="599065"/>
                </a:lnTo>
                <a:lnTo>
                  <a:pt x="309484" y="563171"/>
                </a:lnTo>
                <a:lnTo>
                  <a:pt x="337717" y="528151"/>
                </a:lnTo>
                <a:lnTo>
                  <a:pt x="366991" y="494027"/>
                </a:lnTo>
                <a:lnTo>
                  <a:pt x="397284" y="460826"/>
                </a:lnTo>
                <a:lnTo>
                  <a:pt x="428570" y="428570"/>
                </a:lnTo>
                <a:lnTo>
                  <a:pt x="460826" y="397284"/>
                </a:lnTo>
                <a:lnTo>
                  <a:pt x="494027" y="366991"/>
                </a:lnTo>
                <a:lnTo>
                  <a:pt x="528151" y="337717"/>
                </a:lnTo>
                <a:lnTo>
                  <a:pt x="563171" y="309484"/>
                </a:lnTo>
                <a:lnTo>
                  <a:pt x="599065" y="282318"/>
                </a:lnTo>
                <a:lnTo>
                  <a:pt x="635808" y="256242"/>
                </a:lnTo>
                <a:lnTo>
                  <a:pt x="673377" y="231281"/>
                </a:lnTo>
                <a:lnTo>
                  <a:pt x="711746" y="207457"/>
                </a:lnTo>
                <a:lnTo>
                  <a:pt x="750892" y="184797"/>
                </a:lnTo>
                <a:lnTo>
                  <a:pt x="790791" y="163323"/>
                </a:lnTo>
                <a:lnTo>
                  <a:pt x="831419" y="143059"/>
                </a:lnTo>
                <a:lnTo>
                  <a:pt x="872752" y="124031"/>
                </a:lnTo>
                <a:lnTo>
                  <a:pt x="914765" y="106262"/>
                </a:lnTo>
                <a:lnTo>
                  <a:pt x="957434" y="89775"/>
                </a:lnTo>
                <a:lnTo>
                  <a:pt x="1000736" y="74596"/>
                </a:lnTo>
                <a:lnTo>
                  <a:pt x="1044646" y="60748"/>
                </a:lnTo>
                <a:lnTo>
                  <a:pt x="1089140" y="48255"/>
                </a:lnTo>
                <a:lnTo>
                  <a:pt x="1134194" y="37142"/>
                </a:lnTo>
                <a:lnTo>
                  <a:pt x="1179785" y="27433"/>
                </a:lnTo>
                <a:lnTo>
                  <a:pt x="1225886" y="19151"/>
                </a:lnTo>
                <a:lnTo>
                  <a:pt x="1272476" y="12321"/>
                </a:lnTo>
                <a:lnTo>
                  <a:pt x="1319529" y="6966"/>
                </a:lnTo>
                <a:lnTo>
                  <a:pt x="1367022" y="3112"/>
                </a:lnTo>
                <a:lnTo>
                  <a:pt x="1414930" y="782"/>
                </a:lnTo>
                <a:lnTo>
                  <a:pt x="1463230" y="0"/>
                </a:lnTo>
                <a:lnTo>
                  <a:pt x="1511532" y="782"/>
                </a:lnTo>
                <a:lnTo>
                  <a:pt x="1559438" y="3112"/>
                </a:lnTo>
                <a:lnTo>
                  <a:pt x="1606931" y="6966"/>
                </a:lnTo>
                <a:lnTo>
                  <a:pt x="1653984" y="12321"/>
                </a:lnTo>
                <a:lnTo>
                  <a:pt x="1700574" y="19151"/>
                </a:lnTo>
                <a:lnTo>
                  <a:pt x="1746676" y="27433"/>
                </a:lnTo>
                <a:lnTo>
                  <a:pt x="1792266" y="37142"/>
                </a:lnTo>
                <a:lnTo>
                  <a:pt x="1837320" y="48255"/>
                </a:lnTo>
                <a:lnTo>
                  <a:pt x="1881814" y="60748"/>
                </a:lnTo>
                <a:lnTo>
                  <a:pt x="1925724" y="74596"/>
                </a:lnTo>
                <a:lnTo>
                  <a:pt x="1969026" y="89775"/>
                </a:lnTo>
                <a:lnTo>
                  <a:pt x="2011695" y="106262"/>
                </a:lnTo>
                <a:lnTo>
                  <a:pt x="2053709" y="124031"/>
                </a:lnTo>
                <a:lnTo>
                  <a:pt x="2095041" y="143059"/>
                </a:lnTo>
                <a:lnTo>
                  <a:pt x="2135669" y="163323"/>
                </a:lnTo>
                <a:lnTo>
                  <a:pt x="2175568" y="184797"/>
                </a:lnTo>
                <a:lnTo>
                  <a:pt x="2214714" y="207457"/>
                </a:lnTo>
                <a:lnTo>
                  <a:pt x="2253084" y="231281"/>
                </a:lnTo>
                <a:lnTo>
                  <a:pt x="2290652" y="256242"/>
                </a:lnTo>
                <a:lnTo>
                  <a:pt x="2327395" y="282318"/>
                </a:lnTo>
                <a:lnTo>
                  <a:pt x="2363289" y="309484"/>
                </a:lnTo>
                <a:lnTo>
                  <a:pt x="2398310" y="337717"/>
                </a:lnTo>
                <a:lnTo>
                  <a:pt x="2432433" y="366991"/>
                </a:lnTo>
                <a:lnTo>
                  <a:pt x="2465634" y="397284"/>
                </a:lnTo>
                <a:lnTo>
                  <a:pt x="2497890" y="428570"/>
                </a:lnTo>
                <a:lnTo>
                  <a:pt x="2529177" y="460826"/>
                </a:lnTo>
                <a:lnTo>
                  <a:pt x="2559469" y="494027"/>
                </a:lnTo>
                <a:lnTo>
                  <a:pt x="2588743" y="528151"/>
                </a:lnTo>
                <a:lnTo>
                  <a:pt x="2616976" y="563171"/>
                </a:lnTo>
                <a:lnTo>
                  <a:pt x="2644142" y="599065"/>
                </a:lnTo>
                <a:lnTo>
                  <a:pt x="2670218" y="635808"/>
                </a:lnTo>
                <a:lnTo>
                  <a:pt x="2695180" y="673377"/>
                </a:lnTo>
                <a:lnTo>
                  <a:pt x="2719003" y="711746"/>
                </a:lnTo>
                <a:lnTo>
                  <a:pt x="2741663" y="750892"/>
                </a:lnTo>
                <a:lnTo>
                  <a:pt x="2763137" y="790791"/>
                </a:lnTo>
                <a:lnTo>
                  <a:pt x="2783401" y="831419"/>
                </a:lnTo>
                <a:lnTo>
                  <a:pt x="2802429" y="872752"/>
                </a:lnTo>
                <a:lnTo>
                  <a:pt x="2820198" y="914765"/>
                </a:lnTo>
                <a:lnTo>
                  <a:pt x="2836685" y="957434"/>
                </a:lnTo>
                <a:lnTo>
                  <a:pt x="2851864" y="1000736"/>
                </a:lnTo>
                <a:lnTo>
                  <a:pt x="2865712" y="1044646"/>
                </a:lnTo>
                <a:lnTo>
                  <a:pt x="2878205" y="1089140"/>
                </a:lnTo>
                <a:lnTo>
                  <a:pt x="2889318" y="1134194"/>
                </a:lnTo>
                <a:lnTo>
                  <a:pt x="2899027" y="1179785"/>
                </a:lnTo>
                <a:lnTo>
                  <a:pt x="2907309" y="1225886"/>
                </a:lnTo>
                <a:lnTo>
                  <a:pt x="2914139" y="1272476"/>
                </a:lnTo>
                <a:lnTo>
                  <a:pt x="2919494" y="1319529"/>
                </a:lnTo>
                <a:lnTo>
                  <a:pt x="2923348" y="1367022"/>
                </a:lnTo>
                <a:lnTo>
                  <a:pt x="2925678" y="1414930"/>
                </a:lnTo>
                <a:lnTo>
                  <a:pt x="2926460" y="1463230"/>
                </a:lnTo>
                <a:lnTo>
                  <a:pt x="2925678" y="1511530"/>
                </a:lnTo>
                <a:lnTo>
                  <a:pt x="2923348" y="1559438"/>
                </a:lnTo>
                <a:lnTo>
                  <a:pt x="2919494" y="1606931"/>
                </a:lnTo>
                <a:lnTo>
                  <a:pt x="2914139" y="1653984"/>
                </a:lnTo>
                <a:lnTo>
                  <a:pt x="2907309" y="1700574"/>
                </a:lnTo>
                <a:lnTo>
                  <a:pt x="2899027" y="1746676"/>
                </a:lnTo>
                <a:lnTo>
                  <a:pt x="2889318" y="1792266"/>
                </a:lnTo>
                <a:lnTo>
                  <a:pt x="2878205" y="1837320"/>
                </a:lnTo>
                <a:lnTo>
                  <a:pt x="2865712" y="1881814"/>
                </a:lnTo>
                <a:lnTo>
                  <a:pt x="2851864" y="1925724"/>
                </a:lnTo>
                <a:lnTo>
                  <a:pt x="2836685" y="1969026"/>
                </a:lnTo>
                <a:lnTo>
                  <a:pt x="2820198" y="2011696"/>
                </a:lnTo>
                <a:lnTo>
                  <a:pt x="2802429" y="2053709"/>
                </a:lnTo>
                <a:lnTo>
                  <a:pt x="2783401" y="2095041"/>
                </a:lnTo>
                <a:lnTo>
                  <a:pt x="2763137" y="2135669"/>
                </a:lnTo>
                <a:lnTo>
                  <a:pt x="2741663" y="2175568"/>
                </a:lnTo>
                <a:lnTo>
                  <a:pt x="2719003" y="2214715"/>
                </a:lnTo>
                <a:lnTo>
                  <a:pt x="2695180" y="2253084"/>
                </a:lnTo>
                <a:lnTo>
                  <a:pt x="2670218" y="2290652"/>
                </a:lnTo>
                <a:lnTo>
                  <a:pt x="2644142" y="2327395"/>
                </a:lnTo>
                <a:lnTo>
                  <a:pt x="2616976" y="2363289"/>
                </a:lnTo>
                <a:lnTo>
                  <a:pt x="2588743" y="2398310"/>
                </a:lnTo>
                <a:lnTo>
                  <a:pt x="2559469" y="2432433"/>
                </a:lnTo>
                <a:lnTo>
                  <a:pt x="2529177" y="2465635"/>
                </a:lnTo>
                <a:lnTo>
                  <a:pt x="2497890" y="2497891"/>
                </a:lnTo>
                <a:lnTo>
                  <a:pt x="2465634" y="2529177"/>
                </a:lnTo>
                <a:lnTo>
                  <a:pt x="2432433" y="2559469"/>
                </a:lnTo>
                <a:lnTo>
                  <a:pt x="2398310" y="2588744"/>
                </a:lnTo>
                <a:lnTo>
                  <a:pt x="2363289" y="2616976"/>
                </a:lnTo>
                <a:lnTo>
                  <a:pt x="2327395" y="2644143"/>
                </a:lnTo>
                <a:lnTo>
                  <a:pt x="2290652" y="2670219"/>
                </a:lnTo>
                <a:lnTo>
                  <a:pt x="2253084" y="2695180"/>
                </a:lnTo>
                <a:lnTo>
                  <a:pt x="2214714" y="2719003"/>
                </a:lnTo>
                <a:lnTo>
                  <a:pt x="2175568" y="2741664"/>
                </a:lnTo>
                <a:lnTo>
                  <a:pt x="2135669" y="2763138"/>
                </a:lnTo>
                <a:lnTo>
                  <a:pt x="2095041" y="2783401"/>
                </a:lnTo>
                <a:lnTo>
                  <a:pt x="2053709" y="2802430"/>
                </a:lnTo>
                <a:lnTo>
                  <a:pt x="2011695" y="2820199"/>
                </a:lnTo>
                <a:lnTo>
                  <a:pt x="1969026" y="2836686"/>
                </a:lnTo>
                <a:lnTo>
                  <a:pt x="1925724" y="2851865"/>
                </a:lnTo>
                <a:lnTo>
                  <a:pt x="1881814" y="2865713"/>
                </a:lnTo>
                <a:lnTo>
                  <a:pt x="1837320" y="2878205"/>
                </a:lnTo>
                <a:lnTo>
                  <a:pt x="1792266" y="2889319"/>
                </a:lnTo>
                <a:lnTo>
                  <a:pt x="1746676" y="2899028"/>
                </a:lnTo>
                <a:lnTo>
                  <a:pt x="1700574" y="2907310"/>
                </a:lnTo>
                <a:lnTo>
                  <a:pt x="1653984" y="2914140"/>
                </a:lnTo>
                <a:lnTo>
                  <a:pt x="1606931" y="2919495"/>
                </a:lnTo>
                <a:lnTo>
                  <a:pt x="1559438" y="2923349"/>
                </a:lnTo>
                <a:lnTo>
                  <a:pt x="1511530" y="2925679"/>
                </a:lnTo>
                <a:lnTo>
                  <a:pt x="1463268" y="2926461"/>
                </a:lnTo>
                <a:close/>
              </a:path>
            </a:pathLst>
          </a:custGeom>
          <a:solidFill>
            <a:srgbClr val="B0C7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036" y="1"/>
            <a:ext cx="8086963" cy="50281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4454404" cy="4323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32339" y="5938609"/>
            <a:ext cx="4855660" cy="434838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610360"/>
            <a:ext cx="7273105" cy="467663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709548" y="8420283"/>
            <a:ext cx="223075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90" dirty="0">
                <a:solidFill>
                  <a:srgbClr val="12294E"/>
                </a:solidFill>
                <a:latin typeface="Microsoft Sans Serif"/>
                <a:cs typeface="Microsoft Sans Serif"/>
              </a:rPr>
              <a:t>M</a:t>
            </a:r>
            <a:r>
              <a:rPr sz="3350" spc="-325" dirty="0">
                <a:solidFill>
                  <a:srgbClr val="12294E"/>
                </a:solidFill>
                <a:latin typeface="Microsoft Sans Serif"/>
                <a:cs typeface="Microsoft Sans Serif"/>
              </a:rPr>
              <a:t>a</a:t>
            </a:r>
            <a:r>
              <a:rPr sz="3350" spc="-204" dirty="0">
                <a:solidFill>
                  <a:srgbClr val="12294E"/>
                </a:solidFill>
                <a:latin typeface="Microsoft Sans Serif"/>
                <a:cs typeface="Microsoft Sans Serif"/>
              </a:rPr>
              <a:t>r</a:t>
            </a:r>
            <a:r>
              <a:rPr sz="3350" spc="-305" dirty="0">
                <a:solidFill>
                  <a:srgbClr val="12294E"/>
                </a:solidFill>
                <a:latin typeface="Microsoft Sans Serif"/>
                <a:cs typeface="Microsoft Sans Serif"/>
              </a:rPr>
              <a:t>c</a:t>
            </a:r>
            <a:r>
              <a:rPr sz="3350" spc="30" dirty="0">
                <a:solidFill>
                  <a:srgbClr val="12294E"/>
                </a:solidFill>
                <a:latin typeface="Microsoft Sans Serif"/>
                <a:cs typeface="Microsoft Sans Serif"/>
              </a:rPr>
              <a:t>h</a:t>
            </a:r>
            <a:r>
              <a:rPr sz="3350" spc="-509" dirty="0">
                <a:solidFill>
                  <a:srgbClr val="12294E"/>
                </a:solidFill>
                <a:latin typeface="Microsoft Sans Serif"/>
                <a:cs typeface="Microsoft Sans Serif"/>
              </a:rPr>
              <a:t> </a:t>
            </a:r>
            <a:r>
              <a:rPr sz="3350" spc="-20" dirty="0">
                <a:solidFill>
                  <a:srgbClr val="12294E"/>
                </a:solidFill>
                <a:latin typeface="Microsoft Sans Serif"/>
                <a:cs typeface="Microsoft Sans Serif"/>
              </a:rPr>
              <a:t>|</a:t>
            </a:r>
            <a:r>
              <a:rPr sz="3350" spc="-509" dirty="0">
                <a:solidFill>
                  <a:srgbClr val="12294E"/>
                </a:solidFill>
                <a:latin typeface="Microsoft Sans Serif"/>
                <a:cs typeface="Microsoft Sans Serif"/>
              </a:rPr>
              <a:t> </a:t>
            </a:r>
            <a:r>
              <a:rPr sz="3350" spc="-75" dirty="0">
                <a:solidFill>
                  <a:srgbClr val="12294E"/>
                </a:solidFill>
                <a:latin typeface="Microsoft Sans Serif"/>
                <a:cs typeface="Microsoft Sans Serif"/>
              </a:rPr>
              <a:t>202</a:t>
            </a:r>
            <a:r>
              <a:rPr sz="3350" spc="160" dirty="0">
                <a:solidFill>
                  <a:srgbClr val="12294E"/>
                </a:solidFill>
                <a:latin typeface="Microsoft Sans Serif"/>
                <a:cs typeface="Microsoft Sans Serif"/>
              </a:rPr>
              <a:t>3</a:t>
            </a:r>
            <a:endParaRPr sz="335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09178" y="1333501"/>
            <a:ext cx="3562349" cy="68579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16000" y="915036"/>
            <a:ext cx="10547350" cy="8312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890" algn="just">
              <a:lnSpc>
                <a:spcPct val="116300"/>
              </a:lnSpc>
              <a:spcBef>
                <a:spcPts val="100"/>
              </a:spcBef>
            </a:pPr>
            <a:r>
              <a:rPr sz="3600" b="1" spc="-204" dirty="0">
                <a:solidFill>
                  <a:srgbClr val="12294E"/>
                </a:solidFill>
                <a:latin typeface="Trebuchet MS"/>
                <a:cs typeface="Trebuchet MS"/>
              </a:rPr>
              <a:t>The </a:t>
            </a:r>
            <a:r>
              <a:rPr sz="3600" b="1" spc="-150" dirty="0">
                <a:solidFill>
                  <a:srgbClr val="12294E"/>
                </a:solidFill>
                <a:latin typeface="Trebuchet MS"/>
                <a:cs typeface="Trebuchet MS"/>
              </a:rPr>
              <a:t>Mobile </a:t>
            </a:r>
            <a:r>
              <a:rPr sz="3600" b="1" spc="-265" dirty="0">
                <a:solidFill>
                  <a:srgbClr val="12294E"/>
                </a:solidFill>
                <a:latin typeface="Trebuchet MS"/>
                <a:cs typeface="Trebuchet MS"/>
              </a:rPr>
              <a:t>Price </a:t>
            </a:r>
            <a:r>
              <a:rPr sz="3600" b="1" spc="-40" dirty="0" err="1">
                <a:solidFill>
                  <a:srgbClr val="12294E"/>
                </a:solidFill>
                <a:latin typeface="Trebuchet MS"/>
                <a:cs typeface="Trebuchet MS"/>
              </a:rPr>
              <a:t>Clas</a:t>
            </a:r>
            <a:r>
              <a:rPr lang="en-IN" sz="3600" b="1" spc="-40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290" dirty="0" err="1">
                <a:solidFill>
                  <a:srgbClr val="12294E"/>
                </a:solidFill>
                <a:latin typeface="Trebuchet MS"/>
                <a:cs typeface="Trebuchet MS"/>
              </a:rPr>
              <a:t>ification</a:t>
            </a:r>
            <a:r>
              <a:rPr sz="3600" b="1" spc="-29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90" dirty="0">
                <a:solidFill>
                  <a:srgbClr val="12294E"/>
                </a:solidFill>
                <a:latin typeface="Trebuchet MS"/>
                <a:cs typeface="Trebuchet MS"/>
              </a:rPr>
              <a:t>dataset 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on </a:t>
            </a:r>
            <a:r>
              <a:rPr sz="3600" b="1" spc="-55" dirty="0">
                <a:solidFill>
                  <a:srgbClr val="12294E"/>
                </a:solidFill>
                <a:latin typeface="Trebuchet MS"/>
                <a:cs typeface="Trebuchet MS"/>
              </a:rPr>
              <a:t>Kaggle </a:t>
            </a:r>
            <a:r>
              <a:rPr sz="3600" b="1" spc="-100" dirty="0">
                <a:solidFill>
                  <a:srgbClr val="12294E"/>
                </a:solidFill>
                <a:latin typeface="Trebuchet MS"/>
                <a:cs typeface="Trebuchet MS"/>
              </a:rPr>
              <a:t>is </a:t>
            </a:r>
            <a:r>
              <a:rPr sz="3600" b="1" spc="50" dirty="0">
                <a:solidFill>
                  <a:srgbClr val="12294E"/>
                </a:solidFill>
                <a:latin typeface="Trebuchet MS"/>
                <a:cs typeface="Trebuchet MS"/>
              </a:rPr>
              <a:t>a </a:t>
            </a:r>
            <a:r>
              <a:rPr sz="3600" b="1" spc="5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75" dirty="0">
                <a:solidFill>
                  <a:srgbClr val="12294E"/>
                </a:solidFill>
                <a:latin typeface="Trebuchet MS"/>
                <a:cs typeface="Trebuchet MS"/>
              </a:rPr>
              <a:t>col</a:t>
            </a:r>
            <a:r>
              <a:rPr lang="en-IN" sz="3600" b="1" spc="-175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3600" b="1" spc="-285" dirty="0" err="1">
                <a:solidFill>
                  <a:srgbClr val="12294E"/>
                </a:solidFill>
                <a:latin typeface="Trebuchet MS"/>
                <a:cs typeface="Trebuchet MS"/>
              </a:rPr>
              <a:t>ection</a:t>
            </a:r>
            <a:r>
              <a:rPr sz="3600" b="1" spc="-28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of </a:t>
            </a:r>
            <a:r>
              <a:rPr sz="3600" b="1" spc="-160" dirty="0">
                <a:solidFill>
                  <a:srgbClr val="12294E"/>
                </a:solidFill>
                <a:latin typeface="Trebuchet MS"/>
                <a:cs typeface="Trebuchet MS"/>
              </a:rPr>
              <a:t>data 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on </a:t>
            </a:r>
            <a:r>
              <a:rPr sz="3600" b="1" spc="-220" dirty="0">
                <a:solidFill>
                  <a:srgbClr val="12294E"/>
                </a:solidFill>
                <a:latin typeface="Trebuchet MS"/>
                <a:cs typeface="Trebuchet MS"/>
              </a:rPr>
              <a:t>various 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mobile phone </a:t>
            </a:r>
            <a:r>
              <a:rPr sz="3600" b="1" spc="-155" dirty="0">
                <a:solidFill>
                  <a:srgbClr val="12294E"/>
                </a:solidFill>
                <a:latin typeface="Trebuchet MS"/>
                <a:cs typeface="Trebuchet MS"/>
              </a:rPr>
              <a:t>models </a:t>
            </a:r>
            <a:r>
              <a:rPr sz="3600" b="1" spc="-135" dirty="0">
                <a:solidFill>
                  <a:srgbClr val="12294E"/>
                </a:solidFill>
                <a:latin typeface="Trebuchet MS"/>
                <a:cs typeface="Trebuchet MS"/>
              </a:rPr>
              <a:t>and </a:t>
            </a:r>
            <a:r>
              <a:rPr sz="3600" b="1" spc="-10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280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409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-13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5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395" dirty="0" err="1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3600" b="1" spc="-215" dirty="0" err="1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130" dirty="0" err="1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lang="en-IN" sz="3600" b="1" spc="-175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370" dirty="0" err="1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45" dirty="0" err="1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190" dirty="0" err="1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3600" b="1" spc="-215" dirty="0" err="1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270" dirty="0" err="1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600" b="1" spc="-180" dirty="0" err="1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sz="3600" b="1" spc="-409" dirty="0" err="1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-270" dirty="0" err="1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600" b="1" spc="365" dirty="0" err="1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sz="3600" b="1" spc="-5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90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409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-39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4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430" dirty="0">
                <a:solidFill>
                  <a:srgbClr val="12294E"/>
                </a:solidFill>
                <a:latin typeface="Trebuchet MS"/>
                <a:cs typeface="Trebuchet MS"/>
              </a:rPr>
              <a:t>.</a:t>
            </a:r>
            <a:r>
              <a:rPr sz="3600" b="1" spc="-5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20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280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5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80" dirty="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4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4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5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39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27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409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-27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600" b="1" spc="204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5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5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5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85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3600" b="1" spc="-5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20" dirty="0">
                <a:solidFill>
                  <a:srgbClr val="12294E"/>
                </a:solidFill>
                <a:latin typeface="Trebuchet MS"/>
                <a:cs typeface="Trebuchet MS"/>
              </a:rPr>
              <a:t>f  </a:t>
            </a:r>
            <a:r>
              <a:rPr sz="3600" b="1" spc="-250" dirty="0">
                <a:solidFill>
                  <a:srgbClr val="12294E"/>
                </a:solidFill>
                <a:latin typeface="Trebuchet MS"/>
                <a:cs typeface="Trebuchet MS"/>
              </a:rPr>
              <a:t>2,000 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mobile phone </a:t>
            </a:r>
            <a:r>
              <a:rPr sz="3600" b="1" spc="-229" dirty="0">
                <a:solidFill>
                  <a:srgbClr val="12294E"/>
                </a:solidFill>
                <a:latin typeface="Trebuchet MS"/>
                <a:cs typeface="Trebuchet MS"/>
              </a:rPr>
              <a:t>models, </a:t>
            </a:r>
            <a:r>
              <a:rPr sz="3600" b="1" spc="-250" dirty="0">
                <a:solidFill>
                  <a:srgbClr val="12294E"/>
                </a:solidFill>
                <a:latin typeface="Trebuchet MS"/>
                <a:cs typeface="Trebuchet MS"/>
              </a:rPr>
              <a:t>each </a:t>
            </a:r>
            <a:r>
              <a:rPr sz="3600" b="1" spc="-270" dirty="0">
                <a:solidFill>
                  <a:srgbClr val="12294E"/>
                </a:solidFill>
                <a:latin typeface="Trebuchet MS"/>
                <a:cs typeface="Trebuchet MS"/>
              </a:rPr>
              <a:t>represented </a:t>
            </a:r>
            <a:r>
              <a:rPr sz="3600" b="1" spc="-110" dirty="0">
                <a:solidFill>
                  <a:srgbClr val="12294E"/>
                </a:solidFill>
                <a:latin typeface="Trebuchet MS"/>
                <a:cs typeface="Trebuchet MS"/>
              </a:rPr>
              <a:t>by </a:t>
            </a:r>
            <a:r>
              <a:rPr sz="3600" b="1" spc="-75" dirty="0">
                <a:solidFill>
                  <a:srgbClr val="12294E"/>
                </a:solidFill>
                <a:latin typeface="Trebuchet MS"/>
                <a:cs typeface="Trebuchet MS"/>
              </a:rPr>
              <a:t>20 </a:t>
            </a:r>
            <a:r>
              <a:rPr sz="3600" b="1" spc="-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50" dirty="0">
                <a:solidFill>
                  <a:srgbClr val="12294E"/>
                </a:solidFill>
                <a:latin typeface="Trebuchet MS"/>
                <a:cs typeface="Trebuchet MS"/>
              </a:rPr>
              <a:t>features </a:t>
            </a:r>
            <a:r>
              <a:rPr sz="3600" b="1" spc="-190" dirty="0">
                <a:solidFill>
                  <a:srgbClr val="12294E"/>
                </a:solidFill>
                <a:latin typeface="Trebuchet MS"/>
                <a:cs typeface="Trebuchet MS"/>
              </a:rPr>
              <a:t>such </a:t>
            </a:r>
            <a:r>
              <a:rPr sz="3600" b="1" dirty="0">
                <a:solidFill>
                  <a:srgbClr val="12294E"/>
                </a:solidFill>
                <a:latin typeface="Trebuchet MS"/>
                <a:cs typeface="Trebuchet MS"/>
              </a:rPr>
              <a:t>as </a:t>
            </a:r>
            <a:r>
              <a:rPr sz="3600" b="1" spc="-145" dirty="0">
                <a:solidFill>
                  <a:srgbClr val="12294E"/>
                </a:solidFill>
                <a:latin typeface="Trebuchet MS"/>
                <a:cs typeface="Trebuchet MS"/>
              </a:rPr>
              <a:t>bat</a:t>
            </a:r>
            <a:r>
              <a:rPr lang="en-IN" sz="3600" b="1" spc="-14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260" dirty="0" err="1">
                <a:solidFill>
                  <a:srgbClr val="12294E"/>
                </a:solidFill>
                <a:latin typeface="Trebuchet MS"/>
                <a:cs typeface="Trebuchet MS"/>
              </a:rPr>
              <a:t>ery</a:t>
            </a:r>
            <a:r>
              <a:rPr sz="3600" b="1" spc="-26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65" dirty="0">
                <a:solidFill>
                  <a:srgbClr val="12294E"/>
                </a:solidFill>
                <a:latin typeface="Trebuchet MS"/>
                <a:cs typeface="Trebuchet MS"/>
              </a:rPr>
              <a:t>power, </a:t>
            </a:r>
            <a:r>
              <a:rPr sz="3600" b="1" spc="-245" dirty="0">
                <a:solidFill>
                  <a:srgbClr val="12294E"/>
                </a:solidFill>
                <a:latin typeface="Trebuchet MS"/>
                <a:cs typeface="Trebuchet MS"/>
              </a:rPr>
              <a:t>clock </a:t>
            </a:r>
            <a:r>
              <a:rPr sz="3600" b="1" spc="-265" dirty="0">
                <a:solidFill>
                  <a:srgbClr val="12294E"/>
                </a:solidFill>
                <a:latin typeface="Trebuchet MS"/>
                <a:cs typeface="Trebuchet MS"/>
              </a:rPr>
              <a:t>speed, internal </a:t>
            </a:r>
            <a:r>
              <a:rPr sz="3600" b="1" spc="-26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memory,</a:t>
            </a:r>
            <a:r>
              <a:rPr sz="3600" b="1" spc="-6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70" dirty="0">
                <a:solidFill>
                  <a:srgbClr val="12294E"/>
                </a:solidFill>
                <a:latin typeface="Trebuchet MS"/>
                <a:cs typeface="Trebuchet MS"/>
              </a:rPr>
              <a:t>rear</a:t>
            </a:r>
            <a:r>
              <a:rPr sz="3600" b="1" spc="-6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35" dirty="0">
                <a:solidFill>
                  <a:srgbClr val="12294E"/>
                </a:solidFill>
                <a:latin typeface="Trebuchet MS"/>
                <a:cs typeface="Trebuchet MS"/>
              </a:rPr>
              <a:t>and</a:t>
            </a:r>
            <a:r>
              <a:rPr sz="3600" b="1" spc="-6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35" dirty="0">
                <a:solidFill>
                  <a:srgbClr val="12294E"/>
                </a:solidFill>
                <a:latin typeface="Trebuchet MS"/>
                <a:cs typeface="Trebuchet MS"/>
              </a:rPr>
              <a:t>front</a:t>
            </a:r>
            <a:r>
              <a:rPr sz="3600" b="1" spc="-6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50" dirty="0">
                <a:solidFill>
                  <a:srgbClr val="12294E"/>
                </a:solidFill>
                <a:latin typeface="Trebuchet MS"/>
                <a:cs typeface="Trebuchet MS"/>
              </a:rPr>
              <a:t>camera</a:t>
            </a:r>
            <a:r>
              <a:rPr sz="3600" b="1" spc="-6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29" dirty="0">
                <a:solidFill>
                  <a:srgbClr val="12294E"/>
                </a:solidFill>
                <a:latin typeface="Trebuchet MS"/>
                <a:cs typeface="Trebuchet MS"/>
              </a:rPr>
              <a:t>megapixels,</a:t>
            </a:r>
            <a:r>
              <a:rPr sz="3600" b="1" spc="-6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35" dirty="0">
                <a:solidFill>
                  <a:srgbClr val="12294E"/>
                </a:solidFill>
                <a:latin typeface="Trebuchet MS"/>
                <a:cs typeface="Trebuchet MS"/>
              </a:rPr>
              <a:t>and</a:t>
            </a:r>
            <a:r>
              <a:rPr sz="3600" b="1" spc="-6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315" dirty="0">
                <a:solidFill>
                  <a:srgbClr val="12294E"/>
                </a:solidFill>
                <a:latin typeface="Trebuchet MS"/>
                <a:cs typeface="Trebuchet MS"/>
              </a:rPr>
              <a:t>more.</a:t>
            </a:r>
            <a:endParaRPr sz="360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116300"/>
              </a:lnSpc>
            </a:pPr>
            <a:r>
              <a:rPr sz="3600" b="1" spc="-220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280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3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114" dirty="0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85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3600" b="1" spc="-3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25" dirty="0">
                <a:solidFill>
                  <a:srgbClr val="12294E"/>
                </a:solidFill>
                <a:latin typeface="Trebuchet MS"/>
                <a:cs typeface="Trebuchet MS"/>
              </a:rPr>
              <a:t>f</a:t>
            </a:r>
            <a:r>
              <a:rPr sz="3600" b="1" spc="-3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280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3600" b="1" spc="-409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204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3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80" dirty="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4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4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3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409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204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600" b="1" spc="-3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3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3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90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37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180" dirty="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sz="3600" b="1" spc="-409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-39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3600" b="1" spc="-4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3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600" b="1" spc="-280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3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90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409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3600" b="1" spc="-39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3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600" b="1" spc="-27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3600" b="1" spc="114" dirty="0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sz="3600" b="1" spc="-12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600" b="1" spc="-3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3600" b="1" spc="-25" dirty="0">
                <a:solidFill>
                  <a:srgbClr val="12294E"/>
                </a:solidFill>
                <a:latin typeface="Trebuchet MS"/>
                <a:cs typeface="Trebuchet MS"/>
              </a:rPr>
              <a:t>f</a:t>
            </a:r>
            <a:r>
              <a:rPr sz="3600" b="1" spc="-32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35" dirty="0">
                <a:solidFill>
                  <a:srgbClr val="12294E"/>
                </a:solidFill>
                <a:latin typeface="Trebuchet MS"/>
                <a:cs typeface="Trebuchet MS"/>
              </a:rPr>
              <a:t>a  </a:t>
            </a:r>
            <a:r>
              <a:rPr sz="3600" b="1" spc="-215" dirty="0">
                <a:solidFill>
                  <a:srgbClr val="12294E"/>
                </a:solidFill>
                <a:latin typeface="Trebuchet MS"/>
                <a:cs typeface="Trebuchet MS"/>
              </a:rPr>
              <a:t>mobile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95" dirty="0">
                <a:solidFill>
                  <a:srgbClr val="12294E"/>
                </a:solidFill>
                <a:latin typeface="Trebuchet MS"/>
                <a:cs typeface="Trebuchet MS"/>
              </a:rPr>
              <a:t>phone,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25" dirty="0">
                <a:solidFill>
                  <a:srgbClr val="12294E"/>
                </a:solidFill>
                <a:latin typeface="Trebuchet MS"/>
                <a:cs typeface="Trebuchet MS"/>
              </a:rPr>
              <a:t>which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00" dirty="0">
                <a:solidFill>
                  <a:srgbClr val="12294E"/>
                </a:solidFill>
                <a:latin typeface="Trebuchet MS"/>
                <a:cs typeface="Trebuchet MS"/>
              </a:rPr>
              <a:t>is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65" dirty="0">
                <a:solidFill>
                  <a:srgbClr val="12294E"/>
                </a:solidFill>
                <a:latin typeface="Trebuchet MS"/>
                <a:cs typeface="Trebuchet MS"/>
              </a:rPr>
              <a:t>categorized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35" dirty="0">
                <a:solidFill>
                  <a:srgbClr val="12294E"/>
                </a:solidFill>
                <a:latin typeface="Trebuchet MS"/>
                <a:cs typeface="Trebuchet MS"/>
              </a:rPr>
              <a:t>into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29" dirty="0">
                <a:solidFill>
                  <a:srgbClr val="12294E"/>
                </a:solidFill>
                <a:latin typeface="Trebuchet MS"/>
                <a:cs typeface="Trebuchet MS"/>
              </a:rPr>
              <a:t>four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04" dirty="0">
                <a:solidFill>
                  <a:srgbClr val="12294E"/>
                </a:solidFill>
                <a:latin typeface="Trebuchet MS"/>
                <a:cs typeface="Trebuchet MS"/>
              </a:rPr>
              <a:t>groups:</a:t>
            </a:r>
            <a:r>
              <a:rPr sz="3600" b="1" spc="-38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45" dirty="0">
                <a:solidFill>
                  <a:srgbClr val="12294E"/>
                </a:solidFill>
                <a:latin typeface="Trebuchet MS"/>
                <a:cs typeface="Trebuchet MS"/>
              </a:rPr>
              <a:t>low </a:t>
            </a:r>
            <a:r>
              <a:rPr sz="3600" b="1" spc="-10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75" dirty="0">
                <a:solidFill>
                  <a:srgbClr val="12294E"/>
                </a:solidFill>
                <a:latin typeface="Trebuchet MS"/>
                <a:cs typeface="Trebuchet MS"/>
              </a:rPr>
              <a:t>cost, </a:t>
            </a:r>
            <a:r>
              <a:rPr sz="3600" b="1" spc="-229" dirty="0">
                <a:solidFill>
                  <a:srgbClr val="12294E"/>
                </a:solidFill>
                <a:latin typeface="Trebuchet MS"/>
                <a:cs typeface="Trebuchet MS"/>
              </a:rPr>
              <a:t>medium </a:t>
            </a:r>
            <a:r>
              <a:rPr sz="3600" b="1" spc="-275" dirty="0">
                <a:solidFill>
                  <a:srgbClr val="12294E"/>
                </a:solidFill>
                <a:latin typeface="Trebuchet MS"/>
                <a:cs typeface="Trebuchet MS"/>
              </a:rPr>
              <a:t>cost, </a:t>
            </a:r>
            <a:r>
              <a:rPr sz="3600" b="1" spc="-150" dirty="0">
                <a:solidFill>
                  <a:srgbClr val="12294E"/>
                </a:solidFill>
                <a:latin typeface="Trebuchet MS"/>
                <a:cs typeface="Trebuchet MS"/>
              </a:rPr>
              <a:t>high </a:t>
            </a:r>
            <a:r>
              <a:rPr sz="3600" b="1" spc="-275" dirty="0">
                <a:solidFill>
                  <a:srgbClr val="12294E"/>
                </a:solidFill>
                <a:latin typeface="Trebuchet MS"/>
                <a:cs typeface="Trebuchet MS"/>
              </a:rPr>
              <a:t>cost, </a:t>
            </a:r>
            <a:r>
              <a:rPr sz="3600" b="1" spc="-135" dirty="0">
                <a:solidFill>
                  <a:srgbClr val="12294E"/>
                </a:solidFill>
                <a:latin typeface="Trebuchet MS"/>
                <a:cs typeface="Trebuchet MS"/>
              </a:rPr>
              <a:t>and </a:t>
            </a:r>
            <a:r>
              <a:rPr sz="3600" b="1" spc="-260" dirty="0">
                <a:solidFill>
                  <a:srgbClr val="12294E"/>
                </a:solidFill>
                <a:latin typeface="Trebuchet MS"/>
                <a:cs typeface="Trebuchet MS"/>
              </a:rPr>
              <a:t>very </a:t>
            </a:r>
            <a:r>
              <a:rPr sz="3600" b="1" spc="-150" dirty="0">
                <a:solidFill>
                  <a:srgbClr val="12294E"/>
                </a:solidFill>
                <a:latin typeface="Trebuchet MS"/>
                <a:cs typeface="Trebuchet MS"/>
              </a:rPr>
              <a:t>high </a:t>
            </a:r>
            <a:r>
              <a:rPr sz="3600" b="1" spc="-275" dirty="0">
                <a:solidFill>
                  <a:srgbClr val="12294E"/>
                </a:solidFill>
                <a:latin typeface="Trebuchet MS"/>
                <a:cs typeface="Trebuchet MS"/>
              </a:rPr>
              <a:t>cost. </a:t>
            </a:r>
            <a:r>
              <a:rPr sz="3600" b="1" spc="-204" dirty="0">
                <a:solidFill>
                  <a:srgbClr val="12294E"/>
                </a:solidFill>
                <a:latin typeface="Trebuchet MS"/>
                <a:cs typeface="Trebuchet MS"/>
              </a:rPr>
              <a:t>The </a:t>
            </a:r>
            <a:r>
              <a:rPr sz="3600" b="1" spc="-20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95" dirty="0">
                <a:solidFill>
                  <a:srgbClr val="12294E"/>
                </a:solidFill>
                <a:latin typeface="Trebuchet MS"/>
                <a:cs typeface="Trebuchet MS"/>
              </a:rPr>
              <a:t>target</a:t>
            </a:r>
            <a:r>
              <a:rPr sz="3600" b="1" spc="-4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40" dirty="0">
                <a:solidFill>
                  <a:srgbClr val="12294E"/>
                </a:solidFill>
                <a:latin typeface="Trebuchet MS"/>
                <a:cs typeface="Trebuchet MS"/>
              </a:rPr>
              <a:t>variable</a:t>
            </a:r>
            <a:r>
              <a:rPr sz="3600" b="1" spc="-4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00" dirty="0">
                <a:solidFill>
                  <a:srgbClr val="12294E"/>
                </a:solidFill>
                <a:latin typeface="Trebuchet MS"/>
                <a:cs typeface="Trebuchet MS"/>
              </a:rPr>
              <a:t>is</a:t>
            </a:r>
            <a:r>
              <a:rPr sz="3600" b="1" spc="-4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35" dirty="0">
                <a:solidFill>
                  <a:srgbClr val="12294E"/>
                </a:solidFill>
                <a:latin typeface="Trebuchet MS"/>
                <a:cs typeface="Trebuchet MS"/>
              </a:rPr>
              <a:t>the</a:t>
            </a:r>
            <a:r>
              <a:rPr sz="3600" b="1" spc="-4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300" dirty="0">
                <a:solidFill>
                  <a:srgbClr val="12294E"/>
                </a:solidFill>
                <a:latin typeface="Trebuchet MS"/>
                <a:cs typeface="Trebuchet MS"/>
              </a:rPr>
              <a:t>price</a:t>
            </a:r>
            <a:r>
              <a:rPr sz="3600" b="1" spc="-4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54" dirty="0">
                <a:solidFill>
                  <a:srgbClr val="12294E"/>
                </a:solidFill>
                <a:latin typeface="Trebuchet MS"/>
                <a:cs typeface="Trebuchet MS"/>
              </a:rPr>
              <a:t>range,</a:t>
            </a:r>
            <a:r>
              <a:rPr sz="3600" b="1" spc="-4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25" dirty="0">
                <a:solidFill>
                  <a:srgbClr val="12294E"/>
                </a:solidFill>
                <a:latin typeface="Trebuchet MS"/>
                <a:cs typeface="Trebuchet MS"/>
              </a:rPr>
              <a:t>which</a:t>
            </a:r>
            <a:r>
              <a:rPr sz="3600" b="1" spc="-4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00" dirty="0">
                <a:solidFill>
                  <a:srgbClr val="12294E"/>
                </a:solidFill>
                <a:latin typeface="Trebuchet MS"/>
                <a:cs typeface="Trebuchet MS"/>
              </a:rPr>
              <a:t>is</a:t>
            </a:r>
            <a:r>
              <a:rPr sz="3600" b="1" spc="-4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70" dirty="0">
                <a:solidFill>
                  <a:srgbClr val="12294E"/>
                </a:solidFill>
                <a:latin typeface="Trebuchet MS"/>
                <a:cs typeface="Trebuchet MS"/>
              </a:rPr>
              <a:t>represented</a:t>
            </a:r>
            <a:r>
              <a:rPr sz="3600" b="1" spc="-4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110" dirty="0">
                <a:solidFill>
                  <a:srgbClr val="12294E"/>
                </a:solidFill>
                <a:latin typeface="Trebuchet MS"/>
                <a:cs typeface="Trebuchet MS"/>
              </a:rPr>
              <a:t>by </a:t>
            </a:r>
            <a:r>
              <a:rPr sz="3600" b="1" spc="-10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20" dirty="0">
                <a:solidFill>
                  <a:srgbClr val="12294E"/>
                </a:solidFill>
                <a:latin typeface="Trebuchet MS"/>
                <a:cs typeface="Trebuchet MS"/>
              </a:rPr>
              <a:t>integers </a:t>
            </a:r>
            <a:r>
              <a:rPr sz="3600" b="1" spc="-315" dirty="0">
                <a:solidFill>
                  <a:srgbClr val="12294E"/>
                </a:solidFill>
                <a:latin typeface="Trebuchet MS"/>
                <a:cs typeface="Trebuchet MS"/>
              </a:rPr>
              <a:t>0, 1, 2, </a:t>
            </a:r>
            <a:r>
              <a:rPr sz="3600" b="1" spc="-135" dirty="0">
                <a:solidFill>
                  <a:srgbClr val="12294E"/>
                </a:solidFill>
                <a:latin typeface="Trebuchet MS"/>
                <a:cs typeface="Trebuchet MS"/>
              </a:rPr>
              <a:t>and </a:t>
            </a:r>
            <a:r>
              <a:rPr sz="3600" b="1" spc="50" dirty="0">
                <a:solidFill>
                  <a:srgbClr val="12294E"/>
                </a:solidFill>
                <a:latin typeface="Trebuchet MS"/>
                <a:cs typeface="Trebuchet MS"/>
              </a:rPr>
              <a:t>3 </a:t>
            </a:r>
            <a:r>
              <a:rPr sz="3600" b="1" spc="-204" dirty="0">
                <a:solidFill>
                  <a:srgbClr val="12294E"/>
                </a:solidFill>
                <a:latin typeface="Trebuchet MS"/>
                <a:cs typeface="Trebuchet MS"/>
              </a:rPr>
              <a:t>for </a:t>
            </a:r>
            <a:r>
              <a:rPr sz="3600" b="1" spc="-235" dirty="0">
                <a:solidFill>
                  <a:srgbClr val="12294E"/>
                </a:solidFill>
                <a:latin typeface="Trebuchet MS"/>
                <a:cs typeface="Trebuchet MS"/>
              </a:rPr>
              <a:t>the </a:t>
            </a:r>
            <a:r>
              <a:rPr sz="3600" b="1" spc="-285" dirty="0">
                <a:solidFill>
                  <a:srgbClr val="12294E"/>
                </a:solidFill>
                <a:latin typeface="Trebuchet MS"/>
                <a:cs typeface="Trebuchet MS"/>
              </a:rPr>
              <a:t>respective </a:t>
            </a:r>
            <a:r>
              <a:rPr sz="3600" b="1" spc="-300" dirty="0">
                <a:solidFill>
                  <a:srgbClr val="12294E"/>
                </a:solidFill>
                <a:latin typeface="Trebuchet MS"/>
                <a:cs typeface="Trebuchet MS"/>
              </a:rPr>
              <a:t>price </a:t>
            </a:r>
            <a:r>
              <a:rPr sz="3600" b="1" spc="-170" dirty="0">
                <a:solidFill>
                  <a:srgbClr val="12294E"/>
                </a:solidFill>
                <a:latin typeface="Trebuchet MS"/>
                <a:cs typeface="Trebuchet MS"/>
              </a:rPr>
              <a:t>range </a:t>
            </a:r>
            <a:r>
              <a:rPr sz="3600" b="1" spc="-16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600" b="1" spc="-275" dirty="0">
                <a:solidFill>
                  <a:srgbClr val="12294E"/>
                </a:solidFill>
                <a:latin typeface="Trebuchet MS"/>
                <a:cs typeface="Trebuchet MS"/>
              </a:rPr>
              <a:t>categories.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54404" cy="43233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01036" y="0"/>
            <a:ext cx="8086963" cy="502813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16735" y="6128709"/>
            <a:ext cx="5171263" cy="41582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610358"/>
            <a:ext cx="7273105" cy="467664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452981" y="2670116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9897" y="1441821"/>
            <a:ext cx="60134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5" dirty="0"/>
              <a:t>P</a:t>
            </a:r>
            <a:r>
              <a:rPr sz="6000" spc="-630" dirty="0"/>
              <a:t>r</a:t>
            </a:r>
            <a:r>
              <a:rPr sz="6000" spc="-355" dirty="0"/>
              <a:t>o</a:t>
            </a:r>
            <a:r>
              <a:rPr sz="6000" spc="-305" dirty="0"/>
              <a:t>b</a:t>
            </a:r>
            <a:r>
              <a:rPr sz="6000" spc="-275" dirty="0"/>
              <a:t>l</a:t>
            </a:r>
            <a:r>
              <a:rPr sz="6000" spc="-615" dirty="0"/>
              <a:t>e</a:t>
            </a:r>
            <a:r>
              <a:rPr sz="6000" spc="105" dirty="0"/>
              <a:t>m</a:t>
            </a:r>
            <a:r>
              <a:rPr sz="6000" spc="-1010" dirty="0"/>
              <a:t> </a:t>
            </a:r>
            <a:r>
              <a:rPr sz="6000" spc="-75" dirty="0"/>
              <a:t>s</a:t>
            </a:r>
            <a:r>
              <a:rPr sz="6000" spc="-490" dirty="0"/>
              <a:t>t</a:t>
            </a:r>
            <a:r>
              <a:rPr sz="6000" spc="-330" dirty="0"/>
              <a:t>a</a:t>
            </a:r>
            <a:r>
              <a:rPr sz="6000" spc="-490" dirty="0"/>
              <a:t>t</a:t>
            </a:r>
            <a:r>
              <a:rPr sz="6000" spc="-615" dirty="0"/>
              <a:t>e</a:t>
            </a:r>
            <a:r>
              <a:rPr sz="6000" spc="-310" dirty="0"/>
              <a:t>m</a:t>
            </a:r>
            <a:r>
              <a:rPr sz="6000" spc="-615" dirty="0"/>
              <a:t>e</a:t>
            </a:r>
            <a:r>
              <a:rPr sz="6000" spc="-450" dirty="0"/>
              <a:t>n</a:t>
            </a:r>
            <a:r>
              <a:rPr sz="6000" spc="-75" dirty="0"/>
              <a:t>t</a:t>
            </a:r>
            <a:endParaRPr sz="6000"/>
          </a:p>
        </p:txBody>
      </p:sp>
      <p:sp>
        <p:nvSpPr>
          <p:cNvPr id="8" name="object 8"/>
          <p:cNvSpPr txBox="1"/>
          <p:nvPr/>
        </p:nvSpPr>
        <p:spPr>
          <a:xfrm>
            <a:off x="1182948" y="3218495"/>
            <a:ext cx="15951200" cy="602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700" algn="just">
              <a:lnSpc>
                <a:spcPct val="115799"/>
              </a:lnSpc>
              <a:spcBef>
                <a:spcPts val="100"/>
              </a:spcBef>
            </a:pPr>
            <a:r>
              <a:rPr sz="3400" b="1" spc="-20" dirty="0">
                <a:solidFill>
                  <a:srgbClr val="12294E"/>
                </a:solidFill>
                <a:latin typeface="Trebuchet MS"/>
                <a:cs typeface="Trebuchet MS"/>
              </a:rPr>
              <a:t>Bob </a:t>
            </a:r>
            <a:r>
              <a:rPr sz="3400" b="1" spc="-204" dirty="0">
                <a:solidFill>
                  <a:srgbClr val="12294E"/>
                </a:solidFill>
                <a:latin typeface="Trebuchet MS"/>
                <a:cs typeface="Trebuchet MS"/>
              </a:rPr>
              <a:t>founded</a:t>
            </a:r>
            <a:r>
              <a:rPr sz="3400" b="1" spc="-20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50" dirty="0">
                <a:solidFill>
                  <a:srgbClr val="12294E"/>
                </a:solidFill>
                <a:latin typeface="Trebuchet MS"/>
                <a:cs typeface="Trebuchet MS"/>
              </a:rPr>
              <a:t>his</a:t>
            </a:r>
            <a:r>
              <a:rPr sz="3400" b="1" spc="-14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75" dirty="0">
                <a:solidFill>
                  <a:srgbClr val="12294E"/>
                </a:solidFill>
                <a:latin typeface="Trebuchet MS"/>
                <a:cs typeface="Trebuchet MS"/>
              </a:rPr>
              <a:t>own </a:t>
            </a:r>
            <a:r>
              <a:rPr sz="3400" b="1" spc="-204" dirty="0">
                <a:solidFill>
                  <a:srgbClr val="12294E"/>
                </a:solidFill>
                <a:latin typeface="Trebuchet MS"/>
                <a:cs typeface="Trebuchet MS"/>
              </a:rPr>
              <a:t>smartphone</a:t>
            </a:r>
            <a:r>
              <a:rPr sz="3400" b="1" spc="-20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85" dirty="0" err="1">
                <a:solidFill>
                  <a:srgbClr val="12294E"/>
                </a:solidFill>
                <a:latin typeface="Trebuchet MS"/>
                <a:cs typeface="Trebuchet MS"/>
              </a:rPr>
              <a:t>busines</a:t>
            </a:r>
            <a:r>
              <a:rPr lang="en-IN" sz="3400" b="1" spc="-18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400" b="1" spc="-409" dirty="0">
                <a:solidFill>
                  <a:srgbClr val="12294E"/>
                </a:solidFill>
                <a:latin typeface="Trebuchet MS"/>
                <a:cs typeface="Trebuchet MS"/>
              </a:rPr>
              <a:t>.</a:t>
            </a:r>
            <a:r>
              <a:rPr sz="3400" b="1" spc="-40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5" dirty="0">
                <a:solidFill>
                  <a:srgbClr val="12294E"/>
                </a:solidFill>
                <a:latin typeface="Trebuchet MS"/>
                <a:cs typeface="Trebuchet MS"/>
              </a:rPr>
              <a:t>He </a:t>
            </a:r>
            <a:r>
              <a:rPr sz="3400" b="1" spc="-140" dirty="0">
                <a:solidFill>
                  <a:srgbClr val="12294E"/>
                </a:solidFill>
                <a:latin typeface="Trebuchet MS"/>
                <a:cs typeface="Trebuchet MS"/>
              </a:rPr>
              <a:t>wishes </a:t>
            </a:r>
            <a:r>
              <a:rPr sz="3400" b="1" spc="-125" dirty="0">
                <a:solidFill>
                  <a:srgbClr val="12294E"/>
                </a:solidFill>
                <a:latin typeface="Trebuchet MS"/>
                <a:cs typeface="Trebuchet MS"/>
              </a:rPr>
              <a:t>to </a:t>
            </a:r>
            <a:r>
              <a:rPr sz="3400" b="1" spc="-170" dirty="0">
                <a:solidFill>
                  <a:srgbClr val="12294E"/>
                </a:solidFill>
                <a:latin typeface="Trebuchet MS"/>
                <a:cs typeface="Trebuchet MS"/>
              </a:rPr>
              <a:t>fight</a:t>
            </a:r>
            <a:r>
              <a:rPr sz="3400" b="1" spc="-16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85" dirty="0">
                <a:solidFill>
                  <a:srgbClr val="12294E"/>
                </a:solidFill>
                <a:latin typeface="Trebuchet MS"/>
                <a:cs typeface="Trebuchet MS"/>
              </a:rPr>
              <a:t>hard</a:t>
            </a:r>
            <a:r>
              <a:rPr sz="3400" b="1" spc="-18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40" dirty="0">
                <a:solidFill>
                  <a:srgbClr val="12294E"/>
                </a:solidFill>
                <a:latin typeface="Trebuchet MS"/>
                <a:cs typeface="Trebuchet MS"/>
              </a:rPr>
              <a:t>against large </a:t>
            </a:r>
            <a:r>
              <a:rPr sz="3400" b="1" spc="-13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35" dirty="0">
                <a:solidFill>
                  <a:srgbClr val="12294E"/>
                </a:solidFill>
                <a:latin typeface="Trebuchet MS"/>
                <a:cs typeface="Trebuchet MS"/>
              </a:rPr>
              <a:t>corporations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35" dirty="0">
                <a:solidFill>
                  <a:srgbClr val="12294E"/>
                </a:solidFill>
                <a:latin typeface="Trebuchet MS"/>
                <a:cs typeface="Trebuchet MS"/>
              </a:rPr>
              <a:t>like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35" dirty="0">
                <a:solidFill>
                  <a:srgbClr val="12294E"/>
                </a:solidFill>
                <a:latin typeface="Trebuchet MS"/>
                <a:cs typeface="Trebuchet MS"/>
              </a:rPr>
              <a:t>Samsung,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90" dirty="0">
                <a:solidFill>
                  <a:srgbClr val="12294E"/>
                </a:solidFill>
                <a:latin typeface="Trebuchet MS"/>
                <a:cs typeface="Trebuchet MS"/>
              </a:rPr>
              <a:t>Apple,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25" dirty="0">
                <a:solidFill>
                  <a:srgbClr val="12294E"/>
                </a:solidFill>
                <a:latin typeface="Trebuchet MS"/>
                <a:cs typeface="Trebuchet MS"/>
              </a:rPr>
              <a:t>and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70" dirty="0">
                <a:solidFill>
                  <a:srgbClr val="12294E"/>
                </a:solidFill>
                <a:latin typeface="Trebuchet MS"/>
                <a:cs typeface="Trebuchet MS"/>
              </a:rPr>
              <a:t>others.</a:t>
            </a:r>
            <a:endParaRPr sz="340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115799"/>
              </a:lnSpc>
            </a:pPr>
            <a:r>
              <a:rPr sz="3400" b="1" spc="-25" dirty="0">
                <a:solidFill>
                  <a:srgbClr val="12294E"/>
                </a:solidFill>
                <a:latin typeface="Trebuchet MS"/>
                <a:cs typeface="Trebuchet MS"/>
              </a:rPr>
              <a:t>He</a:t>
            </a:r>
            <a:r>
              <a:rPr sz="3400" b="1" spc="-5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95" dirty="0">
                <a:solidFill>
                  <a:srgbClr val="12294E"/>
                </a:solidFill>
                <a:latin typeface="Trebuchet MS"/>
                <a:cs typeface="Trebuchet MS"/>
              </a:rPr>
              <a:t>is</a:t>
            </a:r>
            <a:r>
              <a:rPr sz="3400" b="1" spc="-56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95" dirty="0">
                <a:solidFill>
                  <a:srgbClr val="12294E"/>
                </a:solidFill>
                <a:latin typeface="Trebuchet MS"/>
                <a:cs typeface="Trebuchet MS"/>
              </a:rPr>
              <a:t>unable</a:t>
            </a:r>
            <a:r>
              <a:rPr sz="3400" b="1" spc="-5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25" dirty="0">
                <a:solidFill>
                  <a:srgbClr val="12294E"/>
                </a:solidFill>
                <a:latin typeface="Trebuchet MS"/>
                <a:cs typeface="Trebuchet MS"/>
              </a:rPr>
              <a:t>to</a:t>
            </a:r>
            <a:r>
              <a:rPr sz="3400" b="1" spc="-56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65" dirty="0">
                <a:solidFill>
                  <a:srgbClr val="12294E"/>
                </a:solidFill>
                <a:latin typeface="Trebuchet MS"/>
                <a:cs typeface="Trebuchet MS"/>
              </a:rPr>
              <a:t>predict</a:t>
            </a:r>
            <a:r>
              <a:rPr sz="3400" b="1" spc="-56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20" dirty="0">
                <a:solidFill>
                  <a:srgbClr val="12294E"/>
                </a:solidFill>
                <a:latin typeface="Trebuchet MS"/>
                <a:cs typeface="Trebuchet MS"/>
              </a:rPr>
              <a:t>the</a:t>
            </a:r>
            <a:r>
              <a:rPr sz="3400" b="1" spc="-5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65" dirty="0">
                <a:solidFill>
                  <a:srgbClr val="12294E"/>
                </a:solidFill>
                <a:latin typeface="Trebuchet MS"/>
                <a:cs typeface="Trebuchet MS"/>
              </a:rPr>
              <a:t>cost</a:t>
            </a:r>
            <a:r>
              <a:rPr sz="3400" b="1" spc="-56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10" dirty="0">
                <a:solidFill>
                  <a:srgbClr val="12294E"/>
                </a:solidFill>
                <a:latin typeface="Trebuchet MS"/>
                <a:cs typeface="Trebuchet MS"/>
              </a:rPr>
              <a:t>of</a:t>
            </a:r>
            <a:r>
              <a:rPr sz="3400" b="1" spc="-56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20" dirty="0">
                <a:solidFill>
                  <a:srgbClr val="12294E"/>
                </a:solidFill>
                <a:latin typeface="Trebuchet MS"/>
                <a:cs typeface="Trebuchet MS"/>
              </a:rPr>
              <a:t>the</a:t>
            </a:r>
            <a:r>
              <a:rPr sz="3400" b="1" spc="-5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00" dirty="0">
                <a:solidFill>
                  <a:srgbClr val="12294E"/>
                </a:solidFill>
                <a:latin typeface="Trebuchet MS"/>
                <a:cs typeface="Trebuchet MS"/>
              </a:rPr>
              <a:t>mobile</a:t>
            </a:r>
            <a:r>
              <a:rPr sz="3400" b="1" spc="-56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40" dirty="0">
                <a:solidFill>
                  <a:srgbClr val="12294E"/>
                </a:solidFill>
                <a:latin typeface="Trebuchet MS"/>
                <a:cs typeface="Trebuchet MS"/>
              </a:rPr>
              <a:t>devices</a:t>
            </a:r>
            <a:r>
              <a:rPr sz="3400" b="1" spc="-56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95" dirty="0">
                <a:solidFill>
                  <a:srgbClr val="12294E"/>
                </a:solidFill>
                <a:latin typeface="Trebuchet MS"/>
                <a:cs typeface="Trebuchet MS"/>
              </a:rPr>
              <a:t>that</a:t>
            </a:r>
            <a:r>
              <a:rPr sz="3400" b="1" spc="-5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50" dirty="0">
                <a:solidFill>
                  <a:srgbClr val="12294E"/>
                </a:solidFill>
                <a:latin typeface="Trebuchet MS"/>
                <a:cs typeface="Trebuchet MS"/>
              </a:rPr>
              <a:t>his</a:t>
            </a:r>
            <a:r>
              <a:rPr sz="3400" b="1" spc="-56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85" dirty="0">
                <a:solidFill>
                  <a:srgbClr val="12294E"/>
                </a:solidFill>
                <a:latin typeface="Trebuchet MS"/>
                <a:cs typeface="Trebuchet MS"/>
              </a:rPr>
              <a:t>busine</a:t>
            </a:r>
            <a:r>
              <a:rPr lang="en-IN" sz="3400" b="1" spc="-18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400" b="1" spc="-18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400" b="1" spc="3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40" dirty="0">
                <a:solidFill>
                  <a:srgbClr val="12294E"/>
                </a:solidFill>
                <a:latin typeface="Trebuchet MS"/>
                <a:cs typeface="Trebuchet MS"/>
              </a:rPr>
              <a:t>makes.</a:t>
            </a:r>
            <a:r>
              <a:rPr sz="3400" b="1" spc="-5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35" dirty="0">
                <a:solidFill>
                  <a:srgbClr val="12294E"/>
                </a:solidFill>
                <a:latin typeface="Trebuchet MS"/>
                <a:cs typeface="Trebuchet MS"/>
              </a:rPr>
              <a:t>It</a:t>
            </a:r>
            <a:r>
              <a:rPr sz="3400" b="1" spc="-56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95" dirty="0">
                <a:solidFill>
                  <a:srgbClr val="12294E"/>
                </a:solidFill>
                <a:latin typeface="Trebuchet MS"/>
                <a:cs typeface="Trebuchet MS"/>
              </a:rPr>
              <a:t>is</a:t>
            </a:r>
            <a:r>
              <a:rPr sz="3400" b="1" spc="-56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50" dirty="0" err="1">
                <a:solidFill>
                  <a:srgbClr val="12294E"/>
                </a:solidFill>
                <a:latin typeface="Trebuchet MS"/>
                <a:cs typeface="Trebuchet MS"/>
              </a:rPr>
              <a:t>impos</a:t>
            </a:r>
            <a:r>
              <a:rPr sz="3400" b="1" spc="-204" dirty="0" err="1">
                <a:solidFill>
                  <a:srgbClr val="12294E"/>
                </a:solidFill>
                <a:latin typeface="Trebuchet MS"/>
                <a:cs typeface="Trebuchet MS"/>
              </a:rPr>
              <a:t>ible</a:t>
            </a:r>
            <a:r>
              <a:rPr sz="3400" b="1" spc="-204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01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25" dirty="0">
                <a:solidFill>
                  <a:srgbClr val="12294E"/>
                </a:solidFill>
                <a:latin typeface="Trebuchet MS"/>
                <a:cs typeface="Trebuchet MS"/>
              </a:rPr>
              <a:t>to</a:t>
            </a:r>
            <a:r>
              <a:rPr sz="3400" b="1" spc="-35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90" dirty="0">
                <a:solidFill>
                  <a:srgbClr val="12294E"/>
                </a:solidFill>
                <a:latin typeface="Trebuchet MS"/>
                <a:cs typeface="Trebuchet MS"/>
              </a:rPr>
              <a:t>make</a:t>
            </a:r>
            <a:r>
              <a:rPr sz="3400" b="1" spc="-3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dirty="0">
                <a:solidFill>
                  <a:srgbClr val="12294E"/>
                </a:solidFill>
                <a:latin typeface="Trebuchet MS"/>
                <a:cs typeface="Trebuchet MS"/>
              </a:rPr>
              <a:t>as</a:t>
            </a:r>
            <a:r>
              <a:rPr lang="en-IN" sz="3400" b="1" spc="170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400" b="1" spc="-195" dirty="0" err="1">
                <a:solidFill>
                  <a:srgbClr val="12294E"/>
                </a:solidFill>
                <a:latin typeface="Trebuchet MS"/>
                <a:cs typeface="Trebuchet MS"/>
              </a:rPr>
              <a:t>umptions</a:t>
            </a:r>
            <a:r>
              <a:rPr sz="3400" b="1" spc="-3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04" dirty="0">
                <a:solidFill>
                  <a:srgbClr val="12294E"/>
                </a:solidFill>
                <a:latin typeface="Trebuchet MS"/>
                <a:cs typeface="Trebuchet MS"/>
              </a:rPr>
              <a:t>in</a:t>
            </a:r>
            <a:r>
              <a:rPr sz="3400" b="1" spc="-35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85" dirty="0">
                <a:solidFill>
                  <a:srgbClr val="12294E"/>
                </a:solidFill>
                <a:latin typeface="Trebuchet MS"/>
                <a:cs typeface="Trebuchet MS"/>
              </a:rPr>
              <a:t>this</a:t>
            </a:r>
            <a:r>
              <a:rPr sz="3400" b="1" spc="-3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29" dirty="0">
                <a:solidFill>
                  <a:srgbClr val="12294E"/>
                </a:solidFill>
                <a:latin typeface="Trebuchet MS"/>
                <a:cs typeface="Trebuchet MS"/>
              </a:rPr>
              <a:t>cut</a:t>
            </a:r>
            <a:r>
              <a:rPr lang="en-IN" sz="3400" b="1" spc="-185" dirty="0">
                <a:solidFill>
                  <a:srgbClr val="12294E"/>
                </a:solidFill>
                <a:latin typeface="Trebuchet MS"/>
                <a:cs typeface="Trebuchet MS"/>
              </a:rPr>
              <a:t> t</a:t>
            </a:r>
            <a:r>
              <a:rPr sz="3400" b="1" spc="-210" dirty="0" err="1">
                <a:solidFill>
                  <a:srgbClr val="12294E"/>
                </a:solidFill>
                <a:latin typeface="Trebuchet MS"/>
                <a:cs typeface="Trebuchet MS"/>
              </a:rPr>
              <a:t>hroat</a:t>
            </a:r>
            <a:r>
              <a:rPr sz="3400" b="1" spc="-35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00" dirty="0">
                <a:solidFill>
                  <a:srgbClr val="12294E"/>
                </a:solidFill>
                <a:latin typeface="Trebuchet MS"/>
                <a:cs typeface="Trebuchet MS"/>
              </a:rPr>
              <a:t>mobile</a:t>
            </a:r>
            <a:r>
              <a:rPr sz="3400" b="1" spc="-3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04" dirty="0">
                <a:solidFill>
                  <a:srgbClr val="12294E"/>
                </a:solidFill>
                <a:latin typeface="Trebuchet MS"/>
                <a:cs typeface="Trebuchet MS"/>
              </a:rPr>
              <a:t>phone</a:t>
            </a:r>
            <a:r>
              <a:rPr sz="3400" b="1" spc="-3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70" dirty="0">
                <a:solidFill>
                  <a:srgbClr val="12294E"/>
                </a:solidFill>
                <a:latin typeface="Trebuchet MS"/>
                <a:cs typeface="Trebuchet MS"/>
              </a:rPr>
              <a:t>industry.</a:t>
            </a:r>
            <a:r>
              <a:rPr sz="3400" b="1" spc="-35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5" dirty="0">
                <a:solidFill>
                  <a:srgbClr val="12294E"/>
                </a:solidFill>
                <a:latin typeface="Trebuchet MS"/>
                <a:cs typeface="Trebuchet MS"/>
              </a:rPr>
              <a:t>He</a:t>
            </a:r>
            <a:r>
              <a:rPr sz="3400" b="1" spc="-3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60" dirty="0">
                <a:solidFill>
                  <a:srgbClr val="12294E"/>
                </a:solidFill>
                <a:latin typeface="Trebuchet MS"/>
                <a:cs typeface="Trebuchet MS"/>
              </a:rPr>
              <a:t>gathers</a:t>
            </a:r>
            <a:r>
              <a:rPr sz="3400" b="1" spc="-3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10" dirty="0">
                <a:solidFill>
                  <a:srgbClr val="12294E"/>
                </a:solidFill>
                <a:latin typeface="Trebuchet MS"/>
                <a:cs typeface="Trebuchet MS"/>
              </a:rPr>
              <a:t>sales</a:t>
            </a:r>
            <a:r>
              <a:rPr sz="3400" b="1" spc="-35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45" dirty="0">
                <a:solidFill>
                  <a:srgbClr val="12294E"/>
                </a:solidFill>
                <a:latin typeface="Trebuchet MS"/>
                <a:cs typeface="Trebuchet MS"/>
              </a:rPr>
              <a:t>information </a:t>
            </a:r>
            <a:r>
              <a:rPr sz="3400" b="1" spc="-10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10" dirty="0">
                <a:solidFill>
                  <a:srgbClr val="12294E"/>
                </a:solidFill>
                <a:latin typeface="Trebuchet MS"/>
                <a:cs typeface="Trebuchet MS"/>
              </a:rPr>
              <a:t>on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00" dirty="0">
                <a:solidFill>
                  <a:srgbClr val="12294E"/>
                </a:solidFill>
                <a:latin typeface="Trebuchet MS"/>
                <a:cs typeface="Trebuchet MS"/>
              </a:rPr>
              <a:t>mobile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75" dirty="0">
                <a:solidFill>
                  <a:srgbClr val="12294E"/>
                </a:solidFill>
                <a:latin typeface="Trebuchet MS"/>
                <a:cs typeface="Trebuchet MS"/>
              </a:rPr>
              <a:t>phones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90" dirty="0">
                <a:solidFill>
                  <a:srgbClr val="12294E"/>
                </a:solidFill>
                <a:latin typeface="Trebuchet MS"/>
                <a:cs typeface="Trebuchet MS"/>
              </a:rPr>
              <a:t>from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95" dirty="0" err="1">
                <a:solidFill>
                  <a:srgbClr val="12294E"/>
                </a:solidFill>
                <a:latin typeface="Trebuchet MS"/>
                <a:cs typeface="Trebuchet MS"/>
              </a:rPr>
              <a:t>dif</a:t>
            </a:r>
            <a:r>
              <a:rPr lang="en-IN" sz="3400" b="1" spc="-260" dirty="0">
                <a:solidFill>
                  <a:srgbClr val="12294E"/>
                </a:solidFill>
                <a:latin typeface="Trebuchet MS"/>
                <a:cs typeface="Trebuchet MS"/>
              </a:rPr>
              <a:t>f</a:t>
            </a:r>
            <a:r>
              <a:rPr sz="3400" b="1" spc="-270" dirty="0" err="1">
                <a:solidFill>
                  <a:srgbClr val="12294E"/>
                </a:solidFill>
                <a:latin typeface="Trebuchet MS"/>
                <a:cs typeface="Trebuchet MS"/>
              </a:rPr>
              <a:t>erent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15" dirty="0">
                <a:solidFill>
                  <a:srgbClr val="12294E"/>
                </a:solidFill>
                <a:latin typeface="Trebuchet MS"/>
                <a:cs typeface="Trebuchet MS"/>
              </a:rPr>
              <a:t>companies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25" dirty="0">
                <a:solidFill>
                  <a:srgbClr val="12294E"/>
                </a:solidFill>
                <a:latin typeface="Trebuchet MS"/>
                <a:cs typeface="Trebuchet MS"/>
              </a:rPr>
              <a:t>to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75" dirty="0">
                <a:solidFill>
                  <a:srgbClr val="12294E"/>
                </a:solidFill>
                <a:latin typeface="Trebuchet MS"/>
                <a:cs typeface="Trebuchet MS"/>
              </a:rPr>
              <a:t>addres</a:t>
            </a:r>
            <a:r>
              <a:rPr sz="3400" b="1" spc="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85" dirty="0">
                <a:solidFill>
                  <a:srgbClr val="12294E"/>
                </a:solidFill>
                <a:latin typeface="Trebuchet MS"/>
                <a:cs typeface="Trebuchet MS"/>
              </a:rPr>
              <a:t>this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95" dirty="0">
                <a:solidFill>
                  <a:srgbClr val="12294E"/>
                </a:solidFill>
                <a:latin typeface="Trebuchet MS"/>
                <a:cs typeface="Trebuchet MS"/>
              </a:rPr>
              <a:t>is</a:t>
            </a:r>
            <a:r>
              <a:rPr lang="en-IN" sz="3400" b="1" spc="-9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400" b="1" spc="-345" dirty="0" err="1">
                <a:solidFill>
                  <a:srgbClr val="12294E"/>
                </a:solidFill>
                <a:latin typeface="Trebuchet MS"/>
                <a:cs typeface="Trebuchet MS"/>
              </a:rPr>
              <a:t>ue</a:t>
            </a:r>
            <a:r>
              <a:rPr sz="3400" b="1" spc="-345" dirty="0">
                <a:solidFill>
                  <a:srgbClr val="12294E"/>
                </a:solidFill>
                <a:latin typeface="Trebuchet MS"/>
                <a:cs typeface="Trebuchet MS"/>
              </a:rPr>
              <a:t>.</a:t>
            </a:r>
            <a:endParaRPr sz="3400" dirty="0">
              <a:latin typeface="Trebuchet MS"/>
              <a:cs typeface="Trebuchet MS"/>
            </a:endParaRPr>
          </a:p>
          <a:p>
            <a:pPr marL="12700" marR="11430" algn="just">
              <a:lnSpc>
                <a:spcPct val="115799"/>
              </a:lnSpc>
            </a:pPr>
            <a:r>
              <a:rPr sz="3400" b="1" spc="-20" dirty="0">
                <a:solidFill>
                  <a:srgbClr val="12294E"/>
                </a:solidFill>
                <a:latin typeface="Trebuchet MS"/>
                <a:cs typeface="Trebuchet MS"/>
              </a:rPr>
              <a:t>Bob</a:t>
            </a:r>
            <a:r>
              <a:rPr sz="3400" b="1" spc="-4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95" dirty="0">
                <a:solidFill>
                  <a:srgbClr val="12294E"/>
                </a:solidFill>
                <a:latin typeface="Trebuchet MS"/>
                <a:cs typeface="Trebuchet MS"/>
              </a:rPr>
              <a:t>is</a:t>
            </a:r>
            <a:r>
              <a:rPr sz="3400" b="1" spc="-4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60" dirty="0">
                <a:solidFill>
                  <a:srgbClr val="12294E"/>
                </a:solidFill>
                <a:latin typeface="Trebuchet MS"/>
                <a:cs typeface="Trebuchet MS"/>
              </a:rPr>
              <a:t>interested</a:t>
            </a:r>
            <a:r>
              <a:rPr sz="3400" b="1" spc="-4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04" dirty="0">
                <a:solidFill>
                  <a:srgbClr val="12294E"/>
                </a:solidFill>
                <a:latin typeface="Trebuchet MS"/>
                <a:cs typeface="Trebuchet MS"/>
              </a:rPr>
              <a:t>in</a:t>
            </a:r>
            <a:r>
              <a:rPr sz="3400" b="1" spc="-4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00" dirty="0">
                <a:solidFill>
                  <a:srgbClr val="12294E"/>
                </a:solidFill>
                <a:latin typeface="Trebuchet MS"/>
                <a:cs typeface="Trebuchet MS"/>
              </a:rPr>
              <a:t>learning</a:t>
            </a:r>
            <a:r>
              <a:rPr sz="3400" b="1" spc="-4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20" dirty="0">
                <a:solidFill>
                  <a:srgbClr val="12294E"/>
                </a:solidFill>
                <a:latin typeface="Trebuchet MS"/>
                <a:cs typeface="Trebuchet MS"/>
              </a:rPr>
              <a:t>the</a:t>
            </a:r>
            <a:r>
              <a:rPr sz="3400" b="1" spc="-4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35" dirty="0">
                <a:solidFill>
                  <a:srgbClr val="12294E"/>
                </a:solidFill>
                <a:latin typeface="Trebuchet MS"/>
                <a:cs typeface="Trebuchet MS"/>
              </a:rPr>
              <a:t>relationship</a:t>
            </a:r>
            <a:r>
              <a:rPr sz="3400" b="1" spc="-44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20" dirty="0">
                <a:solidFill>
                  <a:srgbClr val="12294E"/>
                </a:solidFill>
                <a:latin typeface="Trebuchet MS"/>
                <a:cs typeface="Trebuchet MS"/>
              </a:rPr>
              <a:t>between</a:t>
            </a:r>
            <a:r>
              <a:rPr sz="3400" b="1" spc="-4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45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400" b="1" spc="-4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00" dirty="0">
                <a:solidFill>
                  <a:srgbClr val="12294E"/>
                </a:solidFill>
                <a:latin typeface="Trebuchet MS"/>
                <a:cs typeface="Trebuchet MS"/>
              </a:rPr>
              <a:t>mobile</a:t>
            </a:r>
            <a:r>
              <a:rPr sz="3400" b="1" spc="-4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80" dirty="0">
                <a:solidFill>
                  <a:srgbClr val="12294E"/>
                </a:solidFill>
                <a:latin typeface="Trebuchet MS"/>
                <a:cs typeface="Trebuchet MS"/>
              </a:rPr>
              <a:t>phone's</a:t>
            </a:r>
            <a:r>
              <a:rPr sz="3400" b="1" spc="-4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65" dirty="0">
                <a:solidFill>
                  <a:srgbClr val="12294E"/>
                </a:solidFill>
                <a:latin typeface="Trebuchet MS"/>
                <a:cs typeface="Trebuchet MS"/>
              </a:rPr>
              <a:t>characteristics</a:t>
            </a:r>
            <a:r>
              <a:rPr sz="3400" b="1" spc="-45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00" dirty="0">
                <a:solidFill>
                  <a:srgbClr val="12294E"/>
                </a:solidFill>
                <a:latin typeface="Trebuchet MS"/>
                <a:cs typeface="Trebuchet MS"/>
              </a:rPr>
              <a:t>(such </a:t>
            </a:r>
            <a:r>
              <a:rPr sz="3400" b="1" spc="-10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dirty="0">
                <a:solidFill>
                  <a:srgbClr val="12294E"/>
                </a:solidFill>
                <a:latin typeface="Trebuchet MS"/>
                <a:cs typeface="Trebuchet MS"/>
              </a:rPr>
              <a:t>as</a:t>
            </a:r>
            <a:r>
              <a:rPr sz="3400" b="1" spc="-42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0" dirty="0">
                <a:solidFill>
                  <a:srgbClr val="12294E"/>
                </a:solidFill>
                <a:latin typeface="Trebuchet MS"/>
                <a:cs typeface="Trebuchet MS"/>
              </a:rPr>
              <a:t>RAM,</a:t>
            </a:r>
            <a:r>
              <a:rPr sz="3400" b="1" spc="-41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50" dirty="0">
                <a:solidFill>
                  <a:srgbClr val="12294E"/>
                </a:solidFill>
                <a:latin typeface="Trebuchet MS"/>
                <a:cs typeface="Trebuchet MS"/>
              </a:rPr>
              <a:t>internal</a:t>
            </a:r>
            <a:r>
              <a:rPr sz="3400" b="1" spc="-41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75" dirty="0">
                <a:solidFill>
                  <a:srgbClr val="12294E"/>
                </a:solidFill>
                <a:latin typeface="Trebuchet MS"/>
                <a:cs typeface="Trebuchet MS"/>
              </a:rPr>
              <a:t>memory,</a:t>
            </a:r>
            <a:r>
              <a:rPr sz="3400" b="1" spc="-41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335" dirty="0">
                <a:solidFill>
                  <a:srgbClr val="12294E"/>
                </a:solidFill>
                <a:latin typeface="Trebuchet MS"/>
                <a:cs typeface="Trebuchet MS"/>
              </a:rPr>
              <a:t>etc.)</a:t>
            </a:r>
            <a:r>
              <a:rPr sz="3400" b="1" spc="-41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25" dirty="0">
                <a:solidFill>
                  <a:srgbClr val="12294E"/>
                </a:solidFill>
                <a:latin typeface="Trebuchet MS"/>
                <a:cs typeface="Trebuchet MS"/>
              </a:rPr>
              <a:t>and</a:t>
            </a:r>
            <a:r>
              <a:rPr sz="3400" b="1" spc="-42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20" dirty="0">
                <a:solidFill>
                  <a:srgbClr val="12294E"/>
                </a:solidFill>
                <a:latin typeface="Trebuchet MS"/>
                <a:cs typeface="Trebuchet MS"/>
              </a:rPr>
              <a:t>the</a:t>
            </a:r>
            <a:r>
              <a:rPr sz="3400" b="1" spc="-41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80" dirty="0">
                <a:solidFill>
                  <a:srgbClr val="12294E"/>
                </a:solidFill>
                <a:latin typeface="Trebuchet MS"/>
                <a:cs typeface="Trebuchet MS"/>
              </a:rPr>
              <a:t>price</a:t>
            </a:r>
            <a:r>
              <a:rPr sz="3400" b="1" spc="-41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14" dirty="0">
                <a:solidFill>
                  <a:srgbClr val="12294E"/>
                </a:solidFill>
                <a:latin typeface="Trebuchet MS"/>
                <a:cs typeface="Trebuchet MS"/>
              </a:rPr>
              <a:t>at</a:t>
            </a:r>
            <a:r>
              <a:rPr sz="3400" b="1" spc="-41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10" dirty="0">
                <a:solidFill>
                  <a:srgbClr val="12294E"/>
                </a:solidFill>
                <a:latin typeface="Trebuchet MS"/>
                <a:cs typeface="Trebuchet MS"/>
              </a:rPr>
              <a:t>which</a:t>
            </a:r>
            <a:r>
              <a:rPr sz="3400" b="1" spc="-41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15" dirty="0">
                <a:solidFill>
                  <a:srgbClr val="12294E"/>
                </a:solidFill>
                <a:latin typeface="Trebuchet MS"/>
                <a:cs typeface="Trebuchet MS"/>
              </a:rPr>
              <a:t>it</a:t>
            </a:r>
            <a:r>
              <a:rPr sz="3400" b="1" spc="-42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95" dirty="0">
                <a:solidFill>
                  <a:srgbClr val="12294E"/>
                </a:solidFill>
                <a:latin typeface="Trebuchet MS"/>
                <a:cs typeface="Trebuchet MS"/>
              </a:rPr>
              <a:t>is</a:t>
            </a:r>
            <a:r>
              <a:rPr sz="3400" b="1" spc="-41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95" dirty="0">
                <a:solidFill>
                  <a:srgbClr val="12294E"/>
                </a:solidFill>
                <a:latin typeface="Trebuchet MS"/>
                <a:cs typeface="Trebuchet MS"/>
              </a:rPr>
              <a:t>sold.</a:t>
            </a:r>
            <a:r>
              <a:rPr sz="3400" b="1" spc="-41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29" dirty="0">
                <a:solidFill>
                  <a:srgbClr val="12294E"/>
                </a:solidFill>
                <a:latin typeface="Trebuchet MS"/>
                <a:cs typeface="Trebuchet MS"/>
              </a:rPr>
              <a:t>However,</a:t>
            </a:r>
            <a:r>
              <a:rPr sz="3400" b="1" spc="-41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90" dirty="0">
                <a:solidFill>
                  <a:srgbClr val="12294E"/>
                </a:solidFill>
                <a:latin typeface="Trebuchet MS"/>
                <a:cs typeface="Trebuchet MS"/>
              </a:rPr>
              <a:t>he</a:t>
            </a:r>
            <a:r>
              <a:rPr sz="3400" b="1" spc="-41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14" dirty="0">
                <a:solidFill>
                  <a:srgbClr val="12294E"/>
                </a:solidFill>
                <a:latin typeface="Trebuchet MS"/>
                <a:cs typeface="Trebuchet MS"/>
              </a:rPr>
              <a:t>struggles</a:t>
            </a:r>
            <a:r>
              <a:rPr sz="3400" b="1" spc="-41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75" dirty="0">
                <a:solidFill>
                  <a:srgbClr val="12294E"/>
                </a:solidFill>
                <a:latin typeface="Trebuchet MS"/>
                <a:cs typeface="Trebuchet MS"/>
              </a:rPr>
              <a:t>with </a:t>
            </a:r>
            <a:r>
              <a:rPr sz="3400" b="1" spc="-101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50" dirty="0">
                <a:solidFill>
                  <a:srgbClr val="12294E"/>
                </a:solidFill>
                <a:latin typeface="Trebuchet MS"/>
                <a:cs typeface="Trebuchet MS"/>
              </a:rPr>
              <a:t>machine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00" dirty="0">
                <a:solidFill>
                  <a:srgbClr val="12294E"/>
                </a:solidFill>
                <a:latin typeface="Trebuchet MS"/>
                <a:cs typeface="Trebuchet MS"/>
              </a:rPr>
              <a:t>learning</a:t>
            </a:r>
            <a:r>
              <a:rPr sz="3400" b="1" spc="-5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25" dirty="0">
                <a:solidFill>
                  <a:srgbClr val="12294E"/>
                </a:solidFill>
                <a:latin typeface="Trebuchet MS"/>
                <a:cs typeface="Trebuchet MS"/>
              </a:rPr>
              <a:t>and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85" dirty="0">
                <a:solidFill>
                  <a:srgbClr val="12294E"/>
                </a:solidFill>
                <a:latin typeface="Trebuchet MS"/>
                <a:cs typeface="Trebuchet MS"/>
              </a:rPr>
              <a:t>has</a:t>
            </a:r>
            <a:r>
              <a:rPr sz="3400" b="1" spc="-5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80" dirty="0">
                <a:solidFill>
                  <a:srgbClr val="12294E"/>
                </a:solidFill>
                <a:latin typeface="Trebuchet MS"/>
                <a:cs typeface="Trebuchet MS"/>
              </a:rPr>
              <a:t>therefore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60" dirty="0">
                <a:solidFill>
                  <a:srgbClr val="12294E"/>
                </a:solidFill>
                <a:latin typeface="Trebuchet MS"/>
                <a:cs typeface="Trebuchet MS"/>
              </a:rPr>
              <a:t>hired</a:t>
            </a:r>
            <a:r>
              <a:rPr sz="3400" b="1" spc="-5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45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400" b="1" spc="-5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35" dirty="0">
                <a:solidFill>
                  <a:srgbClr val="12294E"/>
                </a:solidFill>
                <a:latin typeface="Trebuchet MS"/>
                <a:cs typeface="Trebuchet MS"/>
              </a:rPr>
              <a:t>firm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25" dirty="0">
                <a:solidFill>
                  <a:srgbClr val="12294E"/>
                </a:solidFill>
                <a:latin typeface="Trebuchet MS"/>
                <a:cs typeface="Trebuchet MS"/>
              </a:rPr>
              <a:t>to</a:t>
            </a:r>
            <a:r>
              <a:rPr sz="3400" b="1" spc="-5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65" dirty="0">
                <a:solidFill>
                  <a:srgbClr val="12294E"/>
                </a:solidFill>
                <a:latin typeface="Trebuchet MS"/>
                <a:cs typeface="Trebuchet MS"/>
              </a:rPr>
              <a:t>model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20" dirty="0">
                <a:solidFill>
                  <a:srgbClr val="12294E"/>
                </a:solidFill>
                <a:latin typeface="Trebuchet MS"/>
                <a:cs typeface="Trebuchet MS"/>
              </a:rPr>
              <a:t>the</a:t>
            </a:r>
            <a:r>
              <a:rPr sz="3400" b="1" spc="-5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80" dirty="0">
                <a:solidFill>
                  <a:srgbClr val="12294E"/>
                </a:solidFill>
                <a:latin typeface="Trebuchet MS"/>
                <a:cs typeface="Trebuchet MS"/>
              </a:rPr>
              <a:t>price</a:t>
            </a:r>
            <a:r>
              <a:rPr sz="3400" b="1" spc="-5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60" dirty="0">
                <a:solidFill>
                  <a:srgbClr val="12294E"/>
                </a:solidFill>
                <a:latin typeface="Trebuchet MS"/>
                <a:cs typeface="Trebuchet MS"/>
              </a:rPr>
              <a:t>range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10" dirty="0">
                <a:solidFill>
                  <a:srgbClr val="12294E"/>
                </a:solidFill>
                <a:latin typeface="Trebuchet MS"/>
                <a:cs typeface="Trebuchet MS"/>
              </a:rPr>
              <a:t>of</a:t>
            </a:r>
            <a:r>
              <a:rPr sz="3400" b="1" spc="-57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00" dirty="0">
                <a:solidFill>
                  <a:srgbClr val="12294E"/>
                </a:solidFill>
                <a:latin typeface="Trebuchet MS"/>
                <a:cs typeface="Trebuchet MS"/>
              </a:rPr>
              <a:t>mobile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45" dirty="0">
                <a:solidFill>
                  <a:srgbClr val="12294E"/>
                </a:solidFill>
                <a:latin typeface="Trebuchet MS"/>
                <a:cs typeface="Trebuchet MS"/>
              </a:rPr>
              <a:t>phones.</a:t>
            </a:r>
            <a:endParaRPr sz="3400" dirty="0">
              <a:latin typeface="Trebuchet MS"/>
              <a:cs typeface="Trebuchet MS"/>
            </a:endParaRPr>
          </a:p>
          <a:p>
            <a:pPr marL="12700" marR="10160" algn="just">
              <a:lnSpc>
                <a:spcPct val="115799"/>
              </a:lnSpc>
            </a:pPr>
            <a:r>
              <a:rPr sz="3400" b="1" spc="-180" dirty="0">
                <a:solidFill>
                  <a:srgbClr val="12294E"/>
                </a:solidFill>
                <a:latin typeface="Trebuchet MS"/>
                <a:cs typeface="Trebuchet MS"/>
              </a:rPr>
              <a:t>Instead </a:t>
            </a:r>
            <a:r>
              <a:rPr sz="3400" b="1" spc="-110" dirty="0">
                <a:solidFill>
                  <a:srgbClr val="12294E"/>
                </a:solidFill>
                <a:latin typeface="Trebuchet MS"/>
                <a:cs typeface="Trebuchet MS"/>
              </a:rPr>
              <a:t>of </a:t>
            </a:r>
            <a:r>
              <a:rPr sz="3400" b="1" spc="-240" dirty="0">
                <a:solidFill>
                  <a:srgbClr val="12294E"/>
                </a:solidFill>
                <a:latin typeface="Trebuchet MS"/>
                <a:cs typeface="Trebuchet MS"/>
              </a:rPr>
              <a:t>predicting </a:t>
            </a:r>
            <a:r>
              <a:rPr sz="3400" b="1" spc="-220" dirty="0">
                <a:solidFill>
                  <a:srgbClr val="12294E"/>
                </a:solidFill>
                <a:latin typeface="Trebuchet MS"/>
                <a:cs typeface="Trebuchet MS"/>
              </a:rPr>
              <a:t>the </a:t>
            </a:r>
            <a:r>
              <a:rPr sz="3400" b="1" spc="-245" dirty="0">
                <a:solidFill>
                  <a:srgbClr val="12294E"/>
                </a:solidFill>
                <a:latin typeface="Trebuchet MS"/>
                <a:cs typeface="Trebuchet MS"/>
              </a:rPr>
              <a:t>exact </a:t>
            </a:r>
            <a:r>
              <a:rPr sz="3400" b="1" spc="-280" dirty="0">
                <a:solidFill>
                  <a:srgbClr val="12294E"/>
                </a:solidFill>
                <a:latin typeface="Trebuchet MS"/>
                <a:cs typeface="Trebuchet MS"/>
              </a:rPr>
              <a:t>price </a:t>
            </a:r>
            <a:r>
              <a:rPr sz="3400" b="1" spc="-204" dirty="0">
                <a:solidFill>
                  <a:srgbClr val="12294E"/>
                </a:solidFill>
                <a:latin typeface="Trebuchet MS"/>
                <a:cs typeface="Trebuchet MS"/>
              </a:rPr>
              <a:t>in </a:t>
            </a:r>
            <a:r>
              <a:rPr sz="3400" b="1" spc="-185" dirty="0">
                <a:solidFill>
                  <a:srgbClr val="12294E"/>
                </a:solidFill>
                <a:latin typeface="Trebuchet MS"/>
                <a:cs typeface="Trebuchet MS"/>
              </a:rPr>
              <a:t>this </a:t>
            </a:r>
            <a:r>
              <a:rPr sz="3400" b="1" spc="-250" dirty="0">
                <a:solidFill>
                  <a:srgbClr val="12294E"/>
                </a:solidFill>
                <a:latin typeface="Trebuchet MS"/>
                <a:cs typeface="Trebuchet MS"/>
              </a:rPr>
              <a:t>problem, </a:t>
            </a:r>
            <a:r>
              <a:rPr sz="3400" b="1" spc="-220" dirty="0">
                <a:solidFill>
                  <a:srgbClr val="12294E"/>
                </a:solidFill>
                <a:latin typeface="Trebuchet MS"/>
                <a:cs typeface="Trebuchet MS"/>
              </a:rPr>
              <a:t>the </a:t>
            </a:r>
            <a:r>
              <a:rPr sz="3400" b="1" spc="-235" dirty="0">
                <a:solidFill>
                  <a:srgbClr val="12294E"/>
                </a:solidFill>
                <a:latin typeface="Trebuchet MS"/>
                <a:cs typeface="Trebuchet MS"/>
              </a:rPr>
              <a:t>firm </a:t>
            </a:r>
            <a:r>
              <a:rPr sz="3400" b="1" spc="-135" dirty="0">
                <a:solidFill>
                  <a:srgbClr val="12294E"/>
                </a:solidFill>
                <a:latin typeface="Trebuchet MS"/>
                <a:cs typeface="Trebuchet MS"/>
              </a:rPr>
              <a:t>must </a:t>
            </a:r>
            <a:r>
              <a:rPr sz="3400" b="1" spc="-235" dirty="0">
                <a:solidFill>
                  <a:srgbClr val="12294E"/>
                </a:solidFill>
                <a:latin typeface="Trebuchet MS"/>
                <a:cs typeface="Trebuchet MS"/>
              </a:rPr>
              <a:t>provide </a:t>
            </a:r>
            <a:r>
              <a:rPr sz="3400" b="1" spc="45" dirty="0">
                <a:solidFill>
                  <a:srgbClr val="12294E"/>
                </a:solidFill>
                <a:latin typeface="Trebuchet MS"/>
                <a:cs typeface="Trebuchet MS"/>
              </a:rPr>
              <a:t>a </a:t>
            </a:r>
            <a:r>
              <a:rPr sz="3400" b="1" spc="-280" dirty="0">
                <a:solidFill>
                  <a:srgbClr val="12294E"/>
                </a:solidFill>
                <a:latin typeface="Trebuchet MS"/>
                <a:cs typeface="Trebuchet MS"/>
              </a:rPr>
              <a:t>price </a:t>
            </a:r>
            <a:r>
              <a:rPr sz="3400" b="1" spc="-160" dirty="0">
                <a:solidFill>
                  <a:srgbClr val="12294E"/>
                </a:solidFill>
                <a:latin typeface="Trebuchet MS"/>
                <a:cs typeface="Trebuchet MS"/>
              </a:rPr>
              <a:t>range </a:t>
            </a:r>
            <a:r>
              <a:rPr sz="3400" b="1" spc="-15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14" dirty="0">
                <a:solidFill>
                  <a:srgbClr val="12294E"/>
                </a:solidFill>
                <a:latin typeface="Trebuchet MS"/>
                <a:cs typeface="Trebuchet MS"/>
              </a:rPr>
              <a:t>showing</a:t>
            </a:r>
            <a:r>
              <a:rPr sz="3400" b="1" spc="-58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80" dirty="0">
                <a:solidFill>
                  <a:srgbClr val="12294E"/>
                </a:solidFill>
                <a:latin typeface="Trebuchet MS"/>
                <a:cs typeface="Trebuchet MS"/>
              </a:rPr>
              <a:t>how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40" dirty="0">
                <a:solidFill>
                  <a:srgbClr val="12294E"/>
                </a:solidFill>
                <a:latin typeface="Trebuchet MS"/>
                <a:cs typeface="Trebuchet MS"/>
              </a:rPr>
              <a:t>high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20" dirty="0">
                <a:solidFill>
                  <a:srgbClr val="12294E"/>
                </a:solidFill>
                <a:latin typeface="Trebuchet MS"/>
                <a:cs typeface="Trebuchet MS"/>
              </a:rPr>
              <a:t>the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80" dirty="0">
                <a:solidFill>
                  <a:srgbClr val="12294E"/>
                </a:solidFill>
                <a:latin typeface="Trebuchet MS"/>
                <a:cs typeface="Trebuchet MS"/>
              </a:rPr>
              <a:t>price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80" dirty="0">
                <a:solidFill>
                  <a:srgbClr val="12294E"/>
                </a:solidFill>
                <a:latin typeface="Trebuchet MS"/>
                <a:cs typeface="Trebuchet MS"/>
              </a:rPr>
              <a:t>is.</a:t>
            </a:r>
            <a:endParaRPr sz="3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4454404" cy="432334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765167" y="3"/>
            <a:ext cx="7522845" cy="10287000"/>
            <a:chOff x="10765167" y="3"/>
            <a:chExt cx="7522845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65167" y="3"/>
              <a:ext cx="7522832" cy="91059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6735" y="6128712"/>
              <a:ext cx="5171263" cy="415828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4608162"/>
            <a:ext cx="7157720" cy="5679440"/>
            <a:chOff x="0" y="4608162"/>
            <a:chExt cx="7157720" cy="567944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431669"/>
              <a:ext cx="7157099" cy="485533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64024" y="4608162"/>
              <a:ext cx="803275" cy="803275"/>
            </a:xfrm>
            <a:custGeom>
              <a:avLst/>
              <a:gdLst/>
              <a:ahLst/>
              <a:cxnLst/>
              <a:rect l="l" t="t" r="r" b="b"/>
              <a:pathLst>
                <a:path w="803275" h="803275">
                  <a:moveTo>
                    <a:pt x="401403" y="802806"/>
                  </a:moveTo>
                  <a:lnTo>
                    <a:pt x="354590" y="800105"/>
                  </a:lnTo>
                  <a:lnTo>
                    <a:pt x="309364" y="792204"/>
                  </a:lnTo>
                  <a:lnTo>
                    <a:pt x="266026" y="779404"/>
                  </a:lnTo>
                  <a:lnTo>
                    <a:pt x="224876" y="762006"/>
                  </a:lnTo>
                  <a:lnTo>
                    <a:pt x="186215" y="740312"/>
                  </a:lnTo>
                  <a:lnTo>
                    <a:pt x="150345" y="714622"/>
                  </a:lnTo>
                  <a:lnTo>
                    <a:pt x="117567" y="685237"/>
                  </a:lnTo>
                  <a:lnTo>
                    <a:pt x="88183" y="652460"/>
                  </a:lnTo>
                  <a:lnTo>
                    <a:pt x="62493" y="616590"/>
                  </a:lnTo>
                  <a:lnTo>
                    <a:pt x="40798" y="577929"/>
                  </a:lnTo>
                  <a:lnTo>
                    <a:pt x="23400" y="536779"/>
                  </a:lnTo>
                  <a:lnTo>
                    <a:pt x="10600" y="493440"/>
                  </a:lnTo>
                  <a:lnTo>
                    <a:pt x="2700" y="448214"/>
                  </a:lnTo>
                  <a:lnTo>
                    <a:pt x="0" y="401409"/>
                  </a:lnTo>
                  <a:lnTo>
                    <a:pt x="2700" y="354590"/>
                  </a:lnTo>
                  <a:lnTo>
                    <a:pt x="10600" y="309364"/>
                  </a:lnTo>
                  <a:lnTo>
                    <a:pt x="23400" y="266026"/>
                  </a:lnTo>
                  <a:lnTo>
                    <a:pt x="40798" y="224875"/>
                  </a:lnTo>
                  <a:lnTo>
                    <a:pt x="62493" y="186215"/>
                  </a:lnTo>
                  <a:lnTo>
                    <a:pt x="88183" y="150345"/>
                  </a:lnTo>
                  <a:lnTo>
                    <a:pt x="117567" y="117567"/>
                  </a:lnTo>
                  <a:lnTo>
                    <a:pt x="150345" y="88183"/>
                  </a:lnTo>
                  <a:lnTo>
                    <a:pt x="186215" y="62493"/>
                  </a:lnTo>
                  <a:lnTo>
                    <a:pt x="224876" y="40798"/>
                  </a:lnTo>
                  <a:lnTo>
                    <a:pt x="266026" y="23400"/>
                  </a:lnTo>
                  <a:lnTo>
                    <a:pt x="309364" y="10600"/>
                  </a:lnTo>
                  <a:lnTo>
                    <a:pt x="354590" y="2700"/>
                  </a:lnTo>
                  <a:lnTo>
                    <a:pt x="401395" y="0"/>
                  </a:lnTo>
                  <a:lnTo>
                    <a:pt x="448215" y="2700"/>
                  </a:lnTo>
                  <a:lnTo>
                    <a:pt x="493441" y="10600"/>
                  </a:lnTo>
                  <a:lnTo>
                    <a:pt x="536779" y="23400"/>
                  </a:lnTo>
                  <a:lnTo>
                    <a:pt x="577929" y="40798"/>
                  </a:lnTo>
                  <a:lnTo>
                    <a:pt x="616590" y="62493"/>
                  </a:lnTo>
                  <a:lnTo>
                    <a:pt x="652460" y="88183"/>
                  </a:lnTo>
                  <a:lnTo>
                    <a:pt x="685237" y="117567"/>
                  </a:lnTo>
                  <a:lnTo>
                    <a:pt x="714622" y="150345"/>
                  </a:lnTo>
                  <a:lnTo>
                    <a:pt x="740312" y="186215"/>
                  </a:lnTo>
                  <a:lnTo>
                    <a:pt x="762007" y="224875"/>
                  </a:lnTo>
                  <a:lnTo>
                    <a:pt x="779405" y="266026"/>
                  </a:lnTo>
                  <a:lnTo>
                    <a:pt x="792204" y="309364"/>
                  </a:lnTo>
                  <a:lnTo>
                    <a:pt x="800105" y="354590"/>
                  </a:lnTo>
                  <a:lnTo>
                    <a:pt x="802805" y="401396"/>
                  </a:lnTo>
                  <a:lnTo>
                    <a:pt x="800105" y="448214"/>
                  </a:lnTo>
                  <a:lnTo>
                    <a:pt x="792204" y="493440"/>
                  </a:lnTo>
                  <a:lnTo>
                    <a:pt x="779405" y="536779"/>
                  </a:lnTo>
                  <a:lnTo>
                    <a:pt x="762007" y="577929"/>
                  </a:lnTo>
                  <a:lnTo>
                    <a:pt x="740312" y="616590"/>
                  </a:lnTo>
                  <a:lnTo>
                    <a:pt x="714622" y="652460"/>
                  </a:lnTo>
                  <a:lnTo>
                    <a:pt x="685237" y="685237"/>
                  </a:lnTo>
                  <a:lnTo>
                    <a:pt x="652460" y="714622"/>
                  </a:lnTo>
                  <a:lnTo>
                    <a:pt x="616590" y="740312"/>
                  </a:lnTo>
                  <a:lnTo>
                    <a:pt x="577929" y="762006"/>
                  </a:lnTo>
                  <a:lnTo>
                    <a:pt x="536779" y="779404"/>
                  </a:lnTo>
                  <a:lnTo>
                    <a:pt x="493441" y="792204"/>
                  </a:lnTo>
                  <a:lnTo>
                    <a:pt x="448215" y="800105"/>
                  </a:lnTo>
                  <a:lnTo>
                    <a:pt x="401403" y="802806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25750" y="4782818"/>
            <a:ext cx="4794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30" dirty="0">
                <a:solidFill>
                  <a:srgbClr val="FFFFFF"/>
                </a:solidFill>
                <a:latin typeface="Tahoma"/>
                <a:cs typeface="Tahoma"/>
              </a:rPr>
              <a:t>01</a:t>
            </a:r>
            <a:r>
              <a:rPr sz="2500" spc="-18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64024" y="5683648"/>
            <a:ext cx="803275" cy="803275"/>
          </a:xfrm>
          <a:custGeom>
            <a:avLst/>
            <a:gdLst/>
            <a:ahLst/>
            <a:cxnLst/>
            <a:rect l="l" t="t" r="r" b="b"/>
            <a:pathLst>
              <a:path w="803275" h="803275">
                <a:moveTo>
                  <a:pt x="401403" y="802806"/>
                </a:moveTo>
                <a:lnTo>
                  <a:pt x="354590" y="800105"/>
                </a:lnTo>
                <a:lnTo>
                  <a:pt x="309364" y="792204"/>
                </a:lnTo>
                <a:lnTo>
                  <a:pt x="266026" y="779405"/>
                </a:lnTo>
                <a:lnTo>
                  <a:pt x="224876" y="762007"/>
                </a:lnTo>
                <a:lnTo>
                  <a:pt x="186215" y="740312"/>
                </a:lnTo>
                <a:lnTo>
                  <a:pt x="150345" y="714622"/>
                </a:lnTo>
                <a:lnTo>
                  <a:pt x="117567" y="685238"/>
                </a:lnTo>
                <a:lnTo>
                  <a:pt x="88183" y="652460"/>
                </a:lnTo>
                <a:lnTo>
                  <a:pt x="62493" y="616590"/>
                </a:lnTo>
                <a:lnTo>
                  <a:pt x="40798" y="577930"/>
                </a:lnTo>
                <a:lnTo>
                  <a:pt x="23400" y="536779"/>
                </a:lnTo>
                <a:lnTo>
                  <a:pt x="10600" y="493441"/>
                </a:lnTo>
                <a:lnTo>
                  <a:pt x="2700" y="448215"/>
                </a:lnTo>
                <a:lnTo>
                  <a:pt x="0" y="401396"/>
                </a:lnTo>
                <a:lnTo>
                  <a:pt x="2700" y="354590"/>
                </a:lnTo>
                <a:lnTo>
                  <a:pt x="10600" y="309365"/>
                </a:lnTo>
                <a:lnTo>
                  <a:pt x="23400" y="266026"/>
                </a:lnTo>
                <a:lnTo>
                  <a:pt x="40798" y="224876"/>
                </a:lnTo>
                <a:lnTo>
                  <a:pt x="62493" y="186215"/>
                </a:lnTo>
                <a:lnTo>
                  <a:pt x="88183" y="150345"/>
                </a:lnTo>
                <a:lnTo>
                  <a:pt x="117567" y="117568"/>
                </a:lnTo>
                <a:lnTo>
                  <a:pt x="150345" y="88183"/>
                </a:lnTo>
                <a:lnTo>
                  <a:pt x="186215" y="62493"/>
                </a:lnTo>
                <a:lnTo>
                  <a:pt x="224876" y="40799"/>
                </a:lnTo>
                <a:lnTo>
                  <a:pt x="266026" y="23401"/>
                </a:lnTo>
                <a:lnTo>
                  <a:pt x="309364" y="10601"/>
                </a:lnTo>
                <a:lnTo>
                  <a:pt x="354590" y="2700"/>
                </a:lnTo>
                <a:lnTo>
                  <a:pt x="401403" y="0"/>
                </a:lnTo>
                <a:lnTo>
                  <a:pt x="448215" y="2700"/>
                </a:lnTo>
                <a:lnTo>
                  <a:pt x="493441" y="10601"/>
                </a:lnTo>
                <a:lnTo>
                  <a:pt x="536779" y="23401"/>
                </a:lnTo>
                <a:lnTo>
                  <a:pt x="577929" y="40799"/>
                </a:lnTo>
                <a:lnTo>
                  <a:pt x="616590" y="62493"/>
                </a:lnTo>
                <a:lnTo>
                  <a:pt x="652460" y="88183"/>
                </a:lnTo>
                <a:lnTo>
                  <a:pt x="685237" y="117568"/>
                </a:lnTo>
                <a:lnTo>
                  <a:pt x="714622" y="150345"/>
                </a:lnTo>
                <a:lnTo>
                  <a:pt x="740312" y="186215"/>
                </a:lnTo>
                <a:lnTo>
                  <a:pt x="762007" y="224876"/>
                </a:lnTo>
                <a:lnTo>
                  <a:pt x="779405" y="266026"/>
                </a:lnTo>
                <a:lnTo>
                  <a:pt x="792204" y="309365"/>
                </a:lnTo>
                <a:lnTo>
                  <a:pt x="800105" y="354590"/>
                </a:lnTo>
                <a:lnTo>
                  <a:pt x="802805" y="401403"/>
                </a:lnTo>
                <a:lnTo>
                  <a:pt x="800105" y="448215"/>
                </a:lnTo>
                <a:lnTo>
                  <a:pt x="792204" y="493441"/>
                </a:lnTo>
                <a:lnTo>
                  <a:pt x="779405" y="536779"/>
                </a:lnTo>
                <a:lnTo>
                  <a:pt x="762007" y="577930"/>
                </a:lnTo>
                <a:lnTo>
                  <a:pt x="740312" y="616590"/>
                </a:lnTo>
                <a:lnTo>
                  <a:pt x="714622" y="652460"/>
                </a:lnTo>
                <a:lnTo>
                  <a:pt x="685237" y="685238"/>
                </a:lnTo>
                <a:lnTo>
                  <a:pt x="652460" y="714622"/>
                </a:lnTo>
                <a:lnTo>
                  <a:pt x="616590" y="740312"/>
                </a:lnTo>
                <a:lnTo>
                  <a:pt x="577929" y="762007"/>
                </a:lnTo>
                <a:lnTo>
                  <a:pt x="536779" y="779405"/>
                </a:lnTo>
                <a:lnTo>
                  <a:pt x="493441" y="792204"/>
                </a:lnTo>
                <a:lnTo>
                  <a:pt x="448215" y="800105"/>
                </a:lnTo>
                <a:lnTo>
                  <a:pt x="401403" y="802806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25750" y="5858304"/>
            <a:ext cx="4794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30" dirty="0">
                <a:solidFill>
                  <a:srgbClr val="FFFFFF"/>
                </a:solidFill>
                <a:latin typeface="Tahoma"/>
                <a:cs typeface="Tahoma"/>
              </a:rPr>
              <a:t>02</a:t>
            </a:r>
            <a:r>
              <a:rPr sz="2500" spc="-18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64024" y="6644823"/>
            <a:ext cx="803275" cy="803275"/>
          </a:xfrm>
          <a:custGeom>
            <a:avLst/>
            <a:gdLst/>
            <a:ahLst/>
            <a:cxnLst/>
            <a:rect l="l" t="t" r="r" b="b"/>
            <a:pathLst>
              <a:path w="803275" h="803275">
                <a:moveTo>
                  <a:pt x="448215" y="2700"/>
                </a:moveTo>
                <a:lnTo>
                  <a:pt x="354590" y="2700"/>
                </a:lnTo>
                <a:lnTo>
                  <a:pt x="401403" y="0"/>
                </a:lnTo>
                <a:lnTo>
                  <a:pt x="448215" y="2700"/>
                </a:lnTo>
                <a:close/>
              </a:path>
              <a:path w="803275" h="803275">
                <a:moveTo>
                  <a:pt x="401406" y="802806"/>
                </a:moveTo>
                <a:lnTo>
                  <a:pt x="354590" y="800106"/>
                </a:lnTo>
                <a:lnTo>
                  <a:pt x="309364" y="792205"/>
                </a:lnTo>
                <a:lnTo>
                  <a:pt x="266026" y="779405"/>
                </a:lnTo>
                <a:lnTo>
                  <a:pt x="224876" y="762007"/>
                </a:lnTo>
                <a:lnTo>
                  <a:pt x="186215" y="740312"/>
                </a:lnTo>
                <a:lnTo>
                  <a:pt x="150345" y="714622"/>
                </a:lnTo>
                <a:lnTo>
                  <a:pt x="117567" y="685238"/>
                </a:lnTo>
                <a:lnTo>
                  <a:pt x="88183" y="652460"/>
                </a:lnTo>
                <a:lnTo>
                  <a:pt x="62493" y="616590"/>
                </a:lnTo>
                <a:lnTo>
                  <a:pt x="40798" y="577930"/>
                </a:lnTo>
                <a:lnTo>
                  <a:pt x="23400" y="536780"/>
                </a:lnTo>
                <a:lnTo>
                  <a:pt x="10600" y="493441"/>
                </a:lnTo>
                <a:lnTo>
                  <a:pt x="2700" y="448215"/>
                </a:lnTo>
                <a:lnTo>
                  <a:pt x="0" y="401397"/>
                </a:lnTo>
                <a:lnTo>
                  <a:pt x="2700" y="354591"/>
                </a:lnTo>
                <a:lnTo>
                  <a:pt x="10600" y="309365"/>
                </a:lnTo>
                <a:lnTo>
                  <a:pt x="23400" y="266026"/>
                </a:lnTo>
                <a:lnTo>
                  <a:pt x="40798" y="224876"/>
                </a:lnTo>
                <a:lnTo>
                  <a:pt x="62493" y="186215"/>
                </a:lnTo>
                <a:lnTo>
                  <a:pt x="88183" y="150346"/>
                </a:lnTo>
                <a:lnTo>
                  <a:pt x="117567" y="117568"/>
                </a:lnTo>
                <a:lnTo>
                  <a:pt x="150345" y="88183"/>
                </a:lnTo>
                <a:lnTo>
                  <a:pt x="186215" y="62493"/>
                </a:lnTo>
                <a:lnTo>
                  <a:pt x="224876" y="40799"/>
                </a:lnTo>
                <a:lnTo>
                  <a:pt x="266026" y="23401"/>
                </a:lnTo>
                <a:lnTo>
                  <a:pt x="309364" y="10601"/>
                </a:lnTo>
                <a:lnTo>
                  <a:pt x="354590" y="2700"/>
                </a:lnTo>
                <a:lnTo>
                  <a:pt x="448215" y="2700"/>
                </a:lnTo>
                <a:lnTo>
                  <a:pt x="493441" y="10601"/>
                </a:lnTo>
                <a:lnTo>
                  <a:pt x="536779" y="23401"/>
                </a:lnTo>
                <a:lnTo>
                  <a:pt x="577929" y="40799"/>
                </a:lnTo>
                <a:lnTo>
                  <a:pt x="616590" y="62493"/>
                </a:lnTo>
                <a:lnTo>
                  <a:pt x="652460" y="88183"/>
                </a:lnTo>
                <a:lnTo>
                  <a:pt x="685237" y="117568"/>
                </a:lnTo>
                <a:lnTo>
                  <a:pt x="714622" y="150346"/>
                </a:lnTo>
                <a:lnTo>
                  <a:pt x="740312" y="186215"/>
                </a:lnTo>
                <a:lnTo>
                  <a:pt x="762007" y="224876"/>
                </a:lnTo>
                <a:lnTo>
                  <a:pt x="779405" y="266026"/>
                </a:lnTo>
                <a:lnTo>
                  <a:pt x="792204" y="309365"/>
                </a:lnTo>
                <a:lnTo>
                  <a:pt x="800105" y="354591"/>
                </a:lnTo>
                <a:lnTo>
                  <a:pt x="802805" y="401403"/>
                </a:lnTo>
                <a:lnTo>
                  <a:pt x="800105" y="448215"/>
                </a:lnTo>
                <a:lnTo>
                  <a:pt x="792204" y="493441"/>
                </a:lnTo>
                <a:lnTo>
                  <a:pt x="779405" y="536780"/>
                </a:lnTo>
                <a:lnTo>
                  <a:pt x="762007" y="577930"/>
                </a:lnTo>
                <a:lnTo>
                  <a:pt x="740312" y="616590"/>
                </a:lnTo>
                <a:lnTo>
                  <a:pt x="714622" y="652460"/>
                </a:lnTo>
                <a:lnTo>
                  <a:pt x="685237" y="685238"/>
                </a:lnTo>
                <a:lnTo>
                  <a:pt x="652460" y="714622"/>
                </a:lnTo>
                <a:lnTo>
                  <a:pt x="616590" y="740312"/>
                </a:lnTo>
                <a:lnTo>
                  <a:pt x="577929" y="762007"/>
                </a:lnTo>
                <a:lnTo>
                  <a:pt x="536779" y="779405"/>
                </a:lnTo>
                <a:lnTo>
                  <a:pt x="493441" y="792205"/>
                </a:lnTo>
                <a:lnTo>
                  <a:pt x="448215" y="800106"/>
                </a:lnTo>
                <a:lnTo>
                  <a:pt x="401406" y="802806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25750" y="6819480"/>
            <a:ext cx="4794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30" dirty="0">
                <a:solidFill>
                  <a:srgbClr val="FFFFFF"/>
                </a:solidFill>
                <a:latin typeface="Tahoma"/>
                <a:cs typeface="Tahoma"/>
              </a:rPr>
              <a:t>03</a:t>
            </a:r>
            <a:r>
              <a:rPr sz="2500" spc="-18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5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5916" y="4904243"/>
            <a:ext cx="1562099" cy="2867024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809258" y="1256112"/>
            <a:ext cx="7868142" cy="10406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6650" dirty="0"/>
              <a:t>What are we doing?</a:t>
            </a:r>
            <a:endParaRPr sz="6650" dirty="0"/>
          </a:p>
        </p:txBody>
      </p:sp>
      <p:sp>
        <p:nvSpPr>
          <p:cNvPr id="16" name="object 16"/>
          <p:cNvSpPr txBox="1"/>
          <p:nvPr/>
        </p:nvSpPr>
        <p:spPr>
          <a:xfrm>
            <a:off x="3927236" y="4703452"/>
            <a:ext cx="4500245" cy="4634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00" spc="45" dirty="0">
                <a:solidFill>
                  <a:srgbClr val="12294E"/>
                </a:solidFill>
                <a:latin typeface="Tahoma"/>
                <a:cs typeface="Tahoma"/>
              </a:rPr>
              <a:t>B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att</a:t>
            </a:r>
            <a:r>
              <a:rPr sz="3500" spc="-245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sz="3500" spc="-275" dirty="0">
                <a:solidFill>
                  <a:srgbClr val="12294E"/>
                </a:solidFill>
                <a:latin typeface="Tahoma"/>
                <a:cs typeface="Tahoma"/>
              </a:rPr>
              <a:t>r</a:t>
            </a:r>
            <a:r>
              <a:rPr sz="3500" spc="50" dirty="0">
                <a:solidFill>
                  <a:srgbClr val="12294E"/>
                </a:solidFill>
                <a:latin typeface="Tahoma"/>
                <a:cs typeface="Tahoma"/>
              </a:rPr>
              <a:t>y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-100" dirty="0">
                <a:solidFill>
                  <a:srgbClr val="12294E"/>
                </a:solidFill>
                <a:latin typeface="Tahoma"/>
                <a:cs typeface="Tahoma"/>
              </a:rPr>
              <a:t>L</a:t>
            </a:r>
            <a:r>
              <a:rPr sz="3500" spc="-235" dirty="0">
                <a:solidFill>
                  <a:srgbClr val="12294E"/>
                </a:solidFill>
                <a:latin typeface="Tahoma"/>
                <a:cs typeface="Tahoma"/>
              </a:rPr>
              <a:t>i</a:t>
            </a:r>
            <a:r>
              <a:rPr sz="3500" spc="-215" dirty="0">
                <a:solidFill>
                  <a:srgbClr val="12294E"/>
                </a:solidFill>
                <a:latin typeface="Tahoma"/>
                <a:cs typeface="Tahoma"/>
              </a:rPr>
              <a:t>f</a:t>
            </a:r>
            <a:r>
              <a:rPr sz="3500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endParaRPr sz="3500">
              <a:latin typeface="Tahoma"/>
              <a:cs typeface="Tahoma"/>
            </a:endParaRPr>
          </a:p>
          <a:p>
            <a:pPr marL="12700" marR="2792095">
              <a:lnSpc>
                <a:spcPts val="8020"/>
              </a:lnSpc>
              <a:spcBef>
                <a:spcPts val="910"/>
              </a:spcBef>
            </a:pPr>
            <a:r>
              <a:rPr sz="3500" spc="-85" dirty="0">
                <a:solidFill>
                  <a:srgbClr val="12294E"/>
                </a:solidFill>
                <a:latin typeface="Tahoma"/>
                <a:cs typeface="Tahoma"/>
              </a:rPr>
              <a:t>wifi </a:t>
            </a:r>
            <a:r>
              <a:rPr sz="3500" spc="-80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45" dirty="0">
                <a:solidFill>
                  <a:srgbClr val="12294E"/>
                </a:solidFill>
                <a:latin typeface="Tahoma"/>
                <a:cs typeface="Tahoma"/>
              </a:rPr>
              <a:t>B</a:t>
            </a:r>
            <a:r>
              <a:rPr sz="3500" spc="-235" dirty="0">
                <a:solidFill>
                  <a:srgbClr val="12294E"/>
                </a:solidFill>
                <a:latin typeface="Tahoma"/>
                <a:cs typeface="Tahoma"/>
              </a:rPr>
              <a:t>l</a:t>
            </a:r>
            <a:r>
              <a:rPr sz="3500" spc="-240" dirty="0">
                <a:solidFill>
                  <a:srgbClr val="12294E"/>
                </a:solidFill>
                <a:latin typeface="Tahoma"/>
                <a:cs typeface="Tahoma"/>
              </a:rPr>
              <a:t>u</a:t>
            </a:r>
            <a:r>
              <a:rPr sz="3500" spc="-245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t</a:t>
            </a:r>
            <a:r>
              <a:rPr sz="3500" spc="-210" dirty="0">
                <a:solidFill>
                  <a:srgbClr val="12294E"/>
                </a:solidFill>
                <a:latin typeface="Tahoma"/>
                <a:cs typeface="Tahoma"/>
              </a:rPr>
              <a:t>oo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t</a:t>
            </a:r>
            <a:r>
              <a:rPr sz="3500" spc="20" dirty="0">
                <a:solidFill>
                  <a:srgbClr val="12294E"/>
                </a:solidFill>
                <a:latin typeface="Tahoma"/>
                <a:cs typeface="Tahoma"/>
              </a:rPr>
              <a:t>h  </a:t>
            </a:r>
            <a:r>
              <a:rPr sz="3500" spc="140" dirty="0">
                <a:solidFill>
                  <a:srgbClr val="12294E"/>
                </a:solidFill>
                <a:latin typeface="Tahoma"/>
                <a:cs typeface="Tahoma"/>
              </a:rPr>
              <a:t>RAM</a:t>
            </a:r>
            <a:endParaRPr sz="3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30"/>
              </a:spcBef>
            </a:pPr>
            <a:r>
              <a:rPr sz="3500" spc="195" dirty="0">
                <a:solidFill>
                  <a:srgbClr val="12294E"/>
                </a:solidFill>
                <a:latin typeface="Tahoma"/>
                <a:cs typeface="Tahoma"/>
              </a:rPr>
              <a:t>A</a:t>
            </a:r>
            <a:r>
              <a:rPr sz="3500" spc="-215" dirty="0">
                <a:solidFill>
                  <a:srgbClr val="12294E"/>
                </a:solidFill>
                <a:latin typeface="Tahoma"/>
                <a:cs typeface="Tahoma"/>
              </a:rPr>
              <a:t>n</a:t>
            </a:r>
            <a:r>
              <a:rPr sz="3500" spc="100" dirty="0">
                <a:solidFill>
                  <a:srgbClr val="12294E"/>
                </a:solidFill>
                <a:latin typeface="Tahoma"/>
                <a:cs typeface="Tahoma"/>
              </a:rPr>
              <a:t>d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-210" dirty="0">
                <a:solidFill>
                  <a:srgbClr val="12294E"/>
                </a:solidFill>
                <a:latin typeface="Tahoma"/>
                <a:cs typeface="Tahoma"/>
              </a:rPr>
              <a:t>m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a</a:t>
            </a:r>
            <a:r>
              <a:rPr sz="3500" spc="-215" dirty="0">
                <a:solidFill>
                  <a:srgbClr val="12294E"/>
                </a:solidFill>
                <a:latin typeface="Tahoma"/>
                <a:cs typeface="Tahoma"/>
              </a:rPr>
              <a:t>n</a:t>
            </a:r>
            <a:r>
              <a:rPr sz="3500" spc="50" dirty="0">
                <a:solidFill>
                  <a:srgbClr val="12294E"/>
                </a:solidFill>
                <a:latin typeface="Tahoma"/>
                <a:cs typeface="Tahoma"/>
              </a:rPr>
              <a:t>y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-210" dirty="0">
                <a:solidFill>
                  <a:srgbClr val="12294E"/>
                </a:solidFill>
                <a:latin typeface="Tahoma"/>
                <a:cs typeface="Tahoma"/>
              </a:rPr>
              <a:t>mo</a:t>
            </a:r>
            <a:r>
              <a:rPr sz="3500" spc="-275" dirty="0">
                <a:solidFill>
                  <a:srgbClr val="12294E"/>
                </a:solidFill>
                <a:latin typeface="Tahoma"/>
                <a:cs typeface="Tahoma"/>
              </a:rPr>
              <a:t>r</a:t>
            </a:r>
            <a:r>
              <a:rPr sz="3500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-215" dirty="0">
                <a:solidFill>
                  <a:srgbClr val="12294E"/>
                </a:solidFill>
                <a:latin typeface="Tahoma"/>
                <a:cs typeface="Tahoma"/>
              </a:rPr>
              <a:t>f</a:t>
            </a:r>
            <a:r>
              <a:rPr sz="3500" spc="-245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at</a:t>
            </a:r>
            <a:r>
              <a:rPr sz="3500" spc="-240" dirty="0">
                <a:solidFill>
                  <a:srgbClr val="12294E"/>
                </a:solidFill>
                <a:latin typeface="Tahoma"/>
                <a:cs typeface="Tahoma"/>
              </a:rPr>
              <a:t>u</a:t>
            </a:r>
            <a:r>
              <a:rPr sz="3500" spc="-275" dirty="0">
                <a:solidFill>
                  <a:srgbClr val="12294E"/>
                </a:solidFill>
                <a:latin typeface="Tahoma"/>
                <a:cs typeface="Tahoma"/>
              </a:rPr>
              <a:t>r</a:t>
            </a:r>
            <a:r>
              <a:rPr sz="3500" spc="-245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sz="3500" spc="-130" dirty="0">
                <a:solidFill>
                  <a:srgbClr val="12294E"/>
                </a:solidFill>
                <a:latin typeface="Tahoma"/>
                <a:cs typeface="Tahoma"/>
              </a:rPr>
              <a:t>s</a:t>
            </a:r>
            <a:r>
              <a:rPr sz="3500" spc="-505" dirty="0">
                <a:solidFill>
                  <a:srgbClr val="12294E"/>
                </a:solidFill>
                <a:latin typeface="Tahoma"/>
                <a:cs typeface="Tahoma"/>
              </a:rPr>
              <a:t>..</a:t>
            </a:r>
            <a:r>
              <a:rPr sz="3500" spc="-260" dirty="0">
                <a:solidFill>
                  <a:srgbClr val="12294E"/>
                </a:solidFill>
                <a:latin typeface="Tahoma"/>
                <a:cs typeface="Tahoma"/>
              </a:rPr>
              <a:t>.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50476" y="3453459"/>
            <a:ext cx="8272145" cy="608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b="1" spc="-225" dirty="0">
                <a:solidFill>
                  <a:srgbClr val="12294E"/>
                </a:solidFill>
                <a:latin typeface="Trebuchet MS"/>
                <a:cs typeface="Trebuchet MS"/>
              </a:rPr>
              <a:t>Estimation</a:t>
            </a:r>
            <a:r>
              <a:rPr sz="3800" b="1" spc="-64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800" b="1" spc="-114" dirty="0">
                <a:solidFill>
                  <a:srgbClr val="12294E"/>
                </a:solidFill>
                <a:latin typeface="Trebuchet MS"/>
                <a:cs typeface="Trebuchet MS"/>
              </a:rPr>
              <a:t>of</a:t>
            </a:r>
            <a:r>
              <a:rPr sz="3800" b="1" spc="-63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800" b="1" spc="-215" dirty="0">
                <a:solidFill>
                  <a:srgbClr val="12294E"/>
                </a:solidFill>
                <a:latin typeface="Trebuchet MS"/>
                <a:cs typeface="Trebuchet MS"/>
              </a:rPr>
              <a:t>mobile</a:t>
            </a:r>
            <a:r>
              <a:rPr sz="3800" b="1" spc="-64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800" b="1" spc="-305" dirty="0">
                <a:solidFill>
                  <a:srgbClr val="12294E"/>
                </a:solidFill>
                <a:latin typeface="Trebuchet MS"/>
                <a:cs typeface="Trebuchet MS"/>
              </a:rPr>
              <a:t>price</a:t>
            </a:r>
            <a:r>
              <a:rPr sz="3800" b="1" spc="-63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800" b="1" spc="-170" dirty="0">
                <a:solidFill>
                  <a:srgbClr val="12294E"/>
                </a:solidFill>
                <a:latin typeface="Trebuchet MS"/>
                <a:cs typeface="Trebuchet MS"/>
              </a:rPr>
              <a:t>range</a:t>
            </a:r>
            <a:r>
              <a:rPr sz="3800" b="1" spc="-63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800" b="1" spc="-140" dirty="0">
                <a:solidFill>
                  <a:srgbClr val="12294E"/>
                </a:solidFill>
                <a:latin typeface="Trebuchet MS"/>
                <a:cs typeface="Trebuchet MS"/>
              </a:rPr>
              <a:t>based</a:t>
            </a:r>
            <a:r>
              <a:rPr sz="3800" b="1" spc="-64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800" b="1" spc="-310" dirty="0">
                <a:solidFill>
                  <a:srgbClr val="12294E"/>
                </a:solidFill>
                <a:latin typeface="Trebuchet MS"/>
                <a:cs typeface="Trebuchet MS"/>
              </a:rPr>
              <a:t>on: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42786" y="2642949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31386" y="7609558"/>
            <a:ext cx="803275" cy="803275"/>
          </a:xfrm>
          <a:custGeom>
            <a:avLst/>
            <a:gdLst/>
            <a:ahLst/>
            <a:cxnLst/>
            <a:rect l="l" t="t" r="r" b="b"/>
            <a:pathLst>
              <a:path w="803275" h="803275">
                <a:moveTo>
                  <a:pt x="401406" y="802806"/>
                </a:moveTo>
                <a:lnTo>
                  <a:pt x="354590" y="800106"/>
                </a:lnTo>
                <a:lnTo>
                  <a:pt x="309364" y="792205"/>
                </a:lnTo>
                <a:lnTo>
                  <a:pt x="266026" y="779405"/>
                </a:lnTo>
                <a:lnTo>
                  <a:pt x="224875" y="762007"/>
                </a:lnTo>
                <a:lnTo>
                  <a:pt x="186215" y="740312"/>
                </a:lnTo>
                <a:lnTo>
                  <a:pt x="150345" y="714622"/>
                </a:lnTo>
                <a:lnTo>
                  <a:pt x="117567" y="685238"/>
                </a:lnTo>
                <a:lnTo>
                  <a:pt x="88183" y="652460"/>
                </a:lnTo>
                <a:lnTo>
                  <a:pt x="62493" y="616590"/>
                </a:lnTo>
                <a:lnTo>
                  <a:pt x="40798" y="577930"/>
                </a:lnTo>
                <a:lnTo>
                  <a:pt x="23400" y="536780"/>
                </a:lnTo>
                <a:lnTo>
                  <a:pt x="10600" y="493441"/>
                </a:lnTo>
                <a:lnTo>
                  <a:pt x="2700" y="448215"/>
                </a:lnTo>
                <a:lnTo>
                  <a:pt x="0" y="401411"/>
                </a:lnTo>
                <a:lnTo>
                  <a:pt x="2700" y="354591"/>
                </a:lnTo>
                <a:lnTo>
                  <a:pt x="10600" y="309365"/>
                </a:lnTo>
                <a:lnTo>
                  <a:pt x="23400" y="266026"/>
                </a:lnTo>
                <a:lnTo>
                  <a:pt x="40798" y="224876"/>
                </a:lnTo>
                <a:lnTo>
                  <a:pt x="62493" y="186215"/>
                </a:lnTo>
                <a:lnTo>
                  <a:pt x="88183" y="150346"/>
                </a:lnTo>
                <a:lnTo>
                  <a:pt x="117567" y="117568"/>
                </a:lnTo>
                <a:lnTo>
                  <a:pt x="150345" y="88183"/>
                </a:lnTo>
                <a:lnTo>
                  <a:pt x="186215" y="62493"/>
                </a:lnTo>
                <a:lnTo>
                  <a:pt x="224875" y="40799"/>
                </a:lnTo>
                <a:lnTo>
                  <a:pt x="266026" y="23401"/>
                </a:lnTo>
                <a:lnTo>
                  <a:pt x="309364" y="10601"/>
                </a:lnTo>
                <a:lnTo>
                  <a:pt x="354590" y="2700"/>
                </a:lnTo>
                <a:lnTo>
                  <a:pt x="401402" y="0"/>
                </a:lnTo>
                <a:lnTo>
                  <a:pt x="448215" y="2700"/>
                </a:lnTo>
                <a:lnTo>
                  <a:pt x="493440" y="10601"/>
                </a:lnTo>
                <a:lnTo>
                  <a:pt x="536779" y="23401"/>
                </a:lnTo>
                <a:lnTo>
                  <a:pt x="577929" y="40799"/>
                </a:lnTo>
                <a:lnTo>
                  <a:pt x="616590" y="62493"/>
                </a:lnTo>
                <a:lnTo>
                  <a:pt x="652460" y="88183"/>
                </a:lnTo>
                <a:lnTo>
                  <a:pt x="685237" y="117568"/>
                </a:lnTo>
                <a:lnTo>
                  <a:pt x="714622" y="150346"/>
                </a:lnTo>
                <a:lnTo>
                  <a:pt x="740312" y="186215"/>
                </a:lnTo>
                <a:lnTo>
                  <a:pt x="762007" y="224876"/>
                </a:lnTo>
                <a:lnTo>
                  <a:pt x="779404" y="266026"/>
                </a:lnTo>
                <a:lnTo>
                  <a:pt x="792204" y="309365"/>
                </a:lnTo>
                <a:lnTo>
                  <a:pt x="800105" y="354591"/>
                </a:lnTo>
                <a:lnTo>
                  <a:pt x="802805" y="401395"/>
                </a:lnTo>
                <a:lnTo>
                  <a:pt x="800105" y="448215"/>
                </a:lnTo>
                <a:lnTo>
                  <a:pt x="792204" y="493441"/>
                </a:lnTo>
                <a:lnTo>
                  <a:pt x="779404" y="536780"/>
                </a:lnTo>
                <a:lnTo>
                  <a:pt x="762007" y="577930"/>
                </a:lnTo>
                <a:lnTo>
                  <a:pt x="740312" y="616590"/>
                </a:lnTo>
                <a:lnTo>
                  <a:pt x="714622" y="652460"/>
                </a:lnTo>
                <a:lnTo>
                  <a:pt x="685237" y="685238"/>
                </a:lnTo>
                <a:lnTo>
                  <a:pt x="652460" y="714622"/>
                </a:lnTo>
                <a:lnTo>
                  <a:pt x="616590" y="740312"/>
                </a:lnTo>
                <a:lnTo>
                  <a:pt x="577929" y="762007"/>
                </a:lnTo>
                <a:lnTo>
                  <a:pt x="536779" y="779405"/>
                </a:lnTo>
                <a:lnTo>
                  <a:pt x="493440" y="792205"/>
                </a:lnTo>
                <a:lnTo>
                  <a:pt x="448215" y="800106"/>
                </a:lnTo>
                <a:lnTo>
                  <a:pt x="401406" y="802806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93111" y="7784214"/>
            <a:ext cx="4794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30" dirty="0">
                <a:solidFill>
                  <a:srgbClr val="FFFFFF"/>
                </a:solidFill>
                <a:latin typeface="Tahoma"/>
                <a:cs typeface="Tahoma"/>
              </a:rPr>
              <a:t>04</a:t>
            </a:r>
            <a:r>
              <a:rPr sz="2500" spc="-18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50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38357" y="742024"/>
            <a:ext cx="7648574" cy="4752974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0" y="4695902"/>
            <a:ext cx="6903084" cy="5591175"/>
            <a:chOff x="0" y="4695902"/>
            <a:chExt cx="6903084" cy="559117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2034" y="4695902"/>
              <a:ext cx="781049" cy="77117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6340169"/>
              <a:ext cx="4649416" cy="394682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25629" y="5727307"/>
              <a:ext cx="771524" cy="7715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1396" y="6759124"/>
              <a:ext cx="437710" cy="70484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14489" y="7718434"/>
              <a:ext cx="847724" cy="84748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931386" y="8698113"/>
              <a:ext cx="803275" cy="803275"/>
            </a:xfrm>
            <a:custGeom>
              <a:avLst/>
              <a:gdLst/>
              <a:ahLst/>
              <a:cxnLst/>
              <a:rect l="l" t="t" r="r" b="b"/>
              <a:pathLst>
                <a:path w="803275" h="803275">
                  <a:moveTo>
                    <a:pt x="401408" y="802806"/>
                  </a:moveTo>
                  <a:lnTo>
                    <a:pt x="354590" y="800106"/>
                  </a:lnTo>
                  <a:lnTo>
                    <a:pt x="309364" y="792205"/>
                  </a:lnTo>
                  <a:lnTo>
                    <a:pt x="266026" y="779405"/>
                  </a:lnTo>
                  <a:lnTo>
                    <a:pt x="224875" y="762007"/>
                  </a:lnTo>
                  <a:lnTo>
                    <a:pt x="186215" y="740312"/>
                  </a:lnTo>
                  <a:lnTo>
                    <a:pt x="150345" y="714622"/>
                  </a:lnTo>
                  <a:lnTo>
                    <a:pt x="117567" y="685238"/>
                  </a:lnTo>
                  <a:lnTo>
                    <a:pt x="88183" y="652460"/>
                  </a:lnTo>
                  <a:lnTo>
                    <a:pt x="62493" y="616590"/>
                  </a:lnTo>
                  <a:lnTo>
                    <a:pt x="40798" y="577930"/>
                  </a:lnTo>
                  <a:lnTo>
                    <a:pt x="23400" y="536780"/>
                  </a:lnTo>
                  <a:lnTo>
                    <a:pt x="10600" y="493441"/>
                  </a:lnTo>
                  <a:lnTo>
                    <a:pt x="2700" y="448215"/>
                  </a:lnTo>
                  <a:lnTo>
                    <a:pt x="0" y="401395"/>
                  </a:lnTo>
                  <a:lnTo>
                    <a:pt x="2700" y="354591"/>
                  </a:lnTo>
                  <a:lnTo>
                    <a:pt x="10600" y="309365"/>
                  </a:lnTo>
                  <a:lnTo>
                    <a:pt x="23400" y="266026"/>
                  </a:lnTo>
                  <a:lnTo>
                    <a:pt x="40798" y="224876"/>
                  </a:lnTo>
                  <a:lnTo>
                    <a:pt x="62493" y="186215"/>
                  </a:lnTo>
                  <a:lnTo>
                    <a:pt x="88183" y="150346"/>
                  </a:lnTo>
                  <a:lnTo>
                    <a:pt x="117567" y="117568"/>
                  </a:lnTo>
                  <a:lnTo>
                    <a:pt x="150345" y="88183"/>
                  </a:lnTo>
                  <a:lnTo>
                    <a:pt x="186215" y="62493"/>
                  </a:lnTo>
                  <a:lnTo>
                    <a:pt x="224875" y="40799"/>
                  </a:lnTo>
                  <a:lnTo>
                    <a:pt x="266026" y="23401"/>
                  </a:lnTo>
                  <a:lnTo>
                    <a:pt x="309364" y="10601"/>
                  </a:lnTo>
                  <a:lnTo>
                    <a:pt x="354590" y="2700"/>
                  </a:lnTo>
                  <a:lnTo>
                    <a:pt x="401402" y="0"/>
                  </a:lnTo>
                  <a:lnTo>
                    <a:pt x="448215" y="2700"/>
                  </a:lnTo>
                  <a:lnTo>
                    <a:pt x="493440" y="10601"/>
                  </a:lnTo>
                  <a:lnTo>
                    <a:pt x="536779" y="23401"/>
                  </a:lnTo>
                  <a:lnTo>
                    <a:pt x="577929" y="40799"/>
                  </a:lnTo>
                  <a:lnTo>
                    <a:pt x="616590" y="62493"/>
                  </a:lnTo>
                  <a:lnTo>
                    <a:pt x="652460" y="88183"/>
                  </a:lnTo>
                  <a:lnTo>
                    <a:pt x="685237" y="117568"/>
                  </a:lnTo>
                  <a:lnTo>
                    <a:pt x="714622" y="150346"/>
                  </a:lnTo>
                  <a:lnTo>
                    <a:pt x="740312" y="186215"/>
                  </a:lnTo>
                  <a:lnTo>
                    <a:pt x="762007" y="224876"/>
                  </a:lnTo>
                  <a:lnTo>
                    <a:pt x="779404" y="266026"/>
                  </a:lnTo>
                  <a:lnTo>
                    <a:pt x="792204" y="309365"/>
                  </a:lnTo>
                  <a:lnTo>
                    <a:pt x="800105" y="354591"/>
                  </a:lnTo>
                  <a:lnTo>
                    <a:pt x="802805" y="401403"/>
                  </a:lnTo>
                  <a:lnTo>
                    <a:pt x="800105" y="448215"/>
                  </a:lnTo>
                  <a:lnTo>
                    <a:pt x="792204" y="493441"/>
                  </a:lnTo>
                  <a:lnTo>
                    <a:pt x="779404" y="536780"/>
                  </a:lnTo>
                  <a:lnTo>
                    <a:pt x="762007" y="577930"/>
                  </a:lnTo>
                  <a:lnTo>
                    <a:pt x="740312" y="616590"/>
                  </a:lnTo>
                  <a:lnTo>
                    <a:pt x="714622" y="652460"/>
                  </a:lnTo>
                  <a:lnTo>
                    <a:pt x="685237" y="685238"/>
                  </a:lnTo>
                  <a:lnTo>
                    <a:pt x="652460" y="714622"/>
                  </a:lnTo>
                  <a:lnTo>
                    <a:pt x="616590" y="740312"/>
                  </a:lnTo>
                  <a:lnTo>
                    <a:pt x="577929" y="762007"/>
                  </a:lnTo>
                  <a:lnTo>
                    <a:pt x="536779" y="779405"/>
                  </a:lnTo>
                  <a:lnTo>
                    <a:pt x="493440" y="792205"/>
                  </a:lnTo>
                  <a:lnTo>
                    <a:pt x="448215" y="800106"/>
                  </a:lnTo>
                  <a:lnTo>
                    <a:pt x="401408" y="802806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093111" y="8872770"/>
            <a:ext cx="4794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30" dirty="0">
                <a:solidFill>
                  <a:srgbClr val="FFFFFF"/>
                </a:solidFill>
                <a:latin typeface="Tahoma"/>
                <a:cs typeface="Tahoma"/>
              </a:rPr>
              <a:t>05</a:t>
            </a:r>
            <a:r>
              <a:rPr sz="2500" spc="-18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9954" y="6303446"/>
            <a:ext cx="4948045" cy="398355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01036" y="0"/>
            <a:ext cx="8086963" cy="50281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407378" cy="48963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492902"/>
            <a:ext cx="8183970" cy="479409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102864" y="3663501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82657" y="1751547"/>
            <a:ext cx="6750050" cy="1019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0" spc="1055" dirty="0"/>
              <a:t>W</a:t>
            </a:r>
            <a:r>
              <a:rPr sz="6500" spc="-495" dirty="0"/>
              <a:t>h</a:t>
            </a:r>
            <a:r>
              <a:rPr sz="6500" spc="-355" dirty="0"/>
              <a:t>a</a:t>
            </a:r>
            <a:r>
              <a:rPr sz="6500" spc="-75" dirty="0"/>
              <a:t>t</a:t>
            </a:r>
            <a:r>
              <a:rPr sz="6500" spc="-1095" dirty="0"/>
              <a:t> </a:t>
            </a:r>
            <a:r>
              <a:rPr sz="6500" spc="-320" dirty="0"/>
              <a:t>d</a:t>
            </a:r>
            <a:r>
              <a:rPr sz="6500" spc="75" dirty="0"/>
              <a:t>o</a:t>
            </a:r>
            <a:r>
              <a:rPr sz="6500" spc="-1095" dirty="0"/>
              <a:t> </a:t>
            </a:r>
            <a:r>
              <a:rPr sz="6500" spc="10" dirty="0"/>
              <a:t>w</a:t>
            </a:r>
            <a:r>
              <a:rPr sz="6500" spc="-204" dirty="0"/>
              <a:t>e</a:t>
            </a:r>
            <a:r>
              <a:rPr sz="6500" spc="-1095" dirty="0"/>
              <a:t> </a:t>
            </a:r>
            <a:r>
              <a:rPr sz="6500" spc="-330" dirty="0"/>
              <a:t>p</a:t>
            </a:r>
            <a:r>
              <a:rPr sz="6500" spc="-295" dirty="0"/>
              <a:t>l</a:t>
            </a:r>
            <a:r>
              <a:rPr sz="6500" spc="-355" dirty="0"/>
              <a:t>a</a:t>
            </a:r>
            <a:r>
              <a:rPr sz="6500" spc="-25" dirty="0"/>
              <a:t>n</a:t>
            </a:r>
            <a:r>
              <a:rPr sz="6500" spc="-1095" dirty="0"/>
              <a:t> </a:t>
            </a:r>
            <a:r>
              <a:rPr sz="6500" spc="-530" dirty="0"/>
              <a:t>t</a:t>
            </a:r>
            <a:r>
              <a:rPr sz="6500" spc="75" dirty="0"/>
              <a:t>o</a:t>
            </a:r>
            <a:endParaRPr sz="6500"/>
          </a:p>
        </p:txBody>
      </p:sp>
      <p:sp>
        <p:nvSpPr>
          <p:cNvPr id="8" name="object 8"/>
          <p:cNvSpPr txBox="1"/>
          <p:nvPr/>
        </p:nvSpPr>
        <p:spPr>
          <a:xfrm>
            <a:off x="1782657" y="2465922"/>
            <a:ext cx="3046095" cy="1019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0" b="1" spc="-355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6500" b="1" spc="-70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6500" b="1" spc="-495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6500" b="1" spc="-730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6500" b="1" spc="-66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6500" b="1" spc="-450" dirty="0">
                <a:solidFill>
                  <a:srgbClr val="12294E"/>
                </a:solidFill>
                <a:latin typeface="Trebuchet MS"/>
                <a:cs typeface="Trebuchet MS"/>
              </a:rPr>
              <a:t>v</a:t>
            </a:r>
            <a:r>
              <a:rPr sz="6500" b="1" spc="-204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6500" b="1" spc="-109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6500" b="1" spc="145" dirty="0">
                <a:solidFill>
                  <a:srgbClr val="12294E"/>
                </a:solidFill>
                <a:latin typeface="Trebuchet MS"/>
                <a:cs typeface="Trebuchet MS"/>
              </a:rPr>
              <a:t>?</a:t>
            </a:r>
            <a:endParaRPr sz="65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83156" y="391054"/>
            <a:ext cx="1562099" cy="28670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73125" y="7702944"/>
            <a:ext cx="15427960" cy="1286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04"/>
              </a:lnSpc>
              <a:spcBef>
                <a:spcPts val="100"/>
              </a:spcBef>
            </a:pPr>
            <a:r>
              <a:rPr sz="3400" spc="-150" dirty="0">
                <a:solidFill>
                  <a:srgbClr val="12294E"/>
                </a:solidFill>
                <a:latin typeface="Tahoma"/>
                <a:cs typeface="Tahoma"/>
              </a:rPr>
              <a:t>Predicting</a:t>
            </a:r>
            <a:r>
              <a:rPr sz="3400" spc="-310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165" dirty="0">
                <a:solidFill>
                  <a:srgbClr val="12294E"/>
                </a:solidFill>
                <a:latin typeface="Tahoma"/>
                <a:cs typeface="Tahoma"/>
              </a:rPr>
              <a:t>mobile</a:t>
            </a:r>
            <a:r>
              <a:rPr sz="3400" spc="-30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155" dirty="0">
                <a:solidFill>
                  <a:srgbClr val="12294E"/>
                </a:solidFill>
                <a:latin typeface="Tahoma"/>
                <a:cs typeface="Tahoma"/>
              </a:rPr>
              <a:t>prices</a:t>
            </a:r>
            <a:r>
              <a:rPr sz="3400" spc="-30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120" dirty="0">
                <a:solidFill>
                  <a:srgbClr val="12294E"/>
                </a:solidFill>
                <a:latin typeface="Tahoma"/>
                <a:cs typeface="Tahoma"/>
              </a:rPr>
              <a:t>can</a:t>
            </a:r>
            <a:r>
              <a:rPr sz="3400" spc="-310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135" dirty="0">
                <a:solidFill>
                  <a:srgbClr val="12294E"/>
                </a:solidFill>
                <a:latin typeface="Tahoma"/>
                <a:cs typeface="Tahoma"/>
              </a:rPr>
              <a:t>also</a:t>
            </a:r>
            <a:r>
              <a:rPr sz="3400" spc="-30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70" dirty="0">
                <a:solidFill>
                  <a:srgbClr val="12294E"/>
                </a:solidFill>
                <a:latin typeface="Tahoma"/>
                <a:cs typeface="Tahoma"/>
              </a:rPr>
              <a:t>be</a:t>
            </a:r>
            <a:r>
              <a:rPr sz="3400" spc="-30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175" dirty="0">
                <a:solidFill>
                  <a:srgbClr val="12294E"/>
                </a:solidFill>
                <a:latin typeface="Tahoma"/>
                <a:cs typeface="Tahoma"/>
              </a:rPr>
              <a:t>helpful</a:t>
            </a:r>
            <a:r>
              <a:rPr sz="3400" spc="-30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145" dirty="0">
                <a:solidFill>
                  <a:srgbClr val="12294E"/>
                </a:solidFill>
                <a:latin typeface="Tahoma"/>
                <a:cs typeface="Tahoma"/>
              </a:rPr>
              <a:t>for</a:t>
            </a:r>
            <a:r>
              <a:rPr sz="3400" spc="-310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155" dirty="0">
                <a:solidFill>
                  <a:srgbClr val="12294E"/>
                </a:solidFill>
                <a:latin typeface="Tahoma"/>
                <a:cs typeface="Tahoma"/>
              </a:rPr>
              <a:t>people</a:t>
            </a:r>
            <a:r>
              <a:rPr sz="3400" spc="-30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20" dirty="0">
                <a:solidFill>
                  <a:srgbClr val="12294E"/>
                </a:solidFill>
                <a:latin typeface="Tahoma"/>
                <a:cs typeface="Tahoma"/>
              </a:rPr>
              <a:t>who</a:t>
            </a:r>
            <a:r>
              <a:rPr sz="3400" spc="-30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75" dirty="0">
                <a:solidFill>
                  <a:srgbClr val="12294E"/>
                </a:solidFill>
                <a:latin typeface="Tahoma"/>
                <a:cs typeface="Tahoma"/>
              </a:rPr>
              <a:t>want</a:t>
            </a:r>
            <a:r>
              <a:rPr sz="3400" spc="-310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90" dirty="0">
                <a:solidFill>
                  <a:srgbClr val="12294E"/>
                </a:solidFill>
                <a:latin typeface="Tahoma"/>
                <a:cs typeface="Tahoma"/>
              </a:rPr>
              <a:t>to</a:t>
            </a:r>
            <a:r>
              <a:rPr sz="3400" spc="-30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145" dirty="0">
                <a:solidFill>
                  <a:srgbClr val="12294E"/>
                </a:solidFill>
                <a:latin typeface="Tahoma"/>
                <a:cs typeface="Tahoma"/>
              </a:rPr>
              <a:t>sell</a:t>
            </a:r>
            <a:r>
              <a:rPr sz="3400" spc="-30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110" dirty="0">
                <a:solidFill>
                  <a:srgbClr val="12294E"/>
                </a:solidFill>
                <a:latin typeface="Tahoma"/>
                <a:cs typeface="Tahoma"/>
              </a:rPr>
              <a:t>or</a:t>
            </a:r>
            <a:r>
              <a:rPr sz="3400" spc="-30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170" dirty="0">
                <a:solidFill>
                  <a:srgbClr val="12294E"/>
                </a:solidFill>
                <a:latin typeface="Tahoma"/>
                <a:cs typeface="Tahoma"/>
              </a:rPr>
              <a:t>purchase</a:t>
            </a:r>
            <a:r>
              <a:rPr sz="3400" spc="-310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165" dirty="0">
                <a:solidFill>
                  <a:srgbClr val="12294E"/>
                </a:solidFill>
                <a:latin typeface="Tahoma"/>
                <a:cs typeface="Tahoma"/>
              </a:rPr>
              <a:t>mobile</a:t>
            </a:r>
            <a:endParaRPr sz="3400">
              <a:latin typeface="Tahoma"/>
              <a:cs typeface="Tahoma"/>
            </a:endParaRPr>
          </a:p>
          <a:p>
            <a:pPr marL="12700" marR="5080">
              <a:lnSpc>
                <a:spcPct val="71700"/>
              </a:lnSpc>
              <a:spcBef>
                <a:spcPts val="575"/>
              </a:spcBef>
            </a:pPr>
            <a:r>
              <a:rPr sz="3400" spc="-155" dirty="0">
                <a:solidFill>
                  <a:srgbClr val="12294E"/>
                </a:solidFill>
                <a:latin typeface="Tahoma"/>
                <a:cs typeface="Tahoma"/>
              </a:rPr>
              <a:t>devices</a:t>
            </a:r>
            <a:r>
              <a:rPr sz="3400" spc="-140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160" dirty="0">
                <a:solidFill>
                  <a:srgbClr val="12294E"/>
                </a:solidFill>
                <a:latin typeface="Tahoma"/>
                <a:cs typeface="Tahoma"/>
              </a:rPr>
              <a:t>because</a:t>
            </a:r>
            <a:r>
              <a:rPr sz="3400" spc="-13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105" dirty="0">
                <a:solidFill>
                  <a:srgbClr val="12294E"/>
                </a:solidFill>
                <a:latin typeface="Tahoma"/>
                <a:cs typeface="Tahoma"/>
              </a:rPr>
              <a:t>it</a:t>
            </a:r>
            <a:r>
              <a:rPr sz="3400" spc="-140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120" dirty="0">
                <a:solidFill>
                  <a:srgbClr val="12294E"/>
                </a:solidFill>
                <a:latin typeface="Tahoma"/>
                <a:cs typeface="Tahoma"/>
              </a:rPr>
              <a:t>can</a:t>
            </a:r>
            <a:r>
              <a:rPr sz="3400" spc="-135" dirty="0">
                <a:solidFill>
                  <a:srgbClr val="12294E"/>
                </a:solidFill>
                <a:latin typeface="Tahoma"/>
                <a:cs typeface="Tahoma"/>
              </a:rPr>
              <a:t> give</a:t>
            </a:r>
            <a:r>
              <a:rPr sz="3400" spc="-140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155" dirty="0">
                <a:solidFill>
                  <a:srgbClr val="12294E"/>
                </a:solidFill>
                <a:latin typeface="Tahoma"/>
                <a:cs typeface="Tahoma"/>
              </a:rPr>
              <a:t>them</a:t>
            </a:r>
            <a:r>
              <a:rPr sz="3400" spc="-13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185" dirty="0">
                <a:solidFill>
                  <a:srgbClr val="12294E"/>
                </a:solidFill>
                <a:latin typeface="Tahoma"/>
                <a:cs typeface="Tahoma"/>
              </a:rPr>
              <a:t>important</a:t>
            </a:r>
            <a:r>
              <a:rPr sz="3400" spc="-140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190" dirty="0">
                <a:solidFill>
                  <a:srgbClr val="12294E"/>
                </a:solidFill>
                <a:latin typeface="Tahoma"/>
                <a:cs typeface="Tahoma"/>
              </a:rPr>
              <a:t>information</a:t>
            </a:r>
            <a:r>
              <a:rPr sz="3400" spc="-13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155" dirty="0">
                <a:solidFill>
                  <a:srgbClr val="12294E"/>
                </a:solidFill>
                <a:latin typeface="Tahoma"/>
                <a:cs typeface="Tahoma"/>
              </a:rPr>
              <a:t>about</a:t>
            </a:r>
            <a:r>
              <a:rPr sz="3400" spc="-140" dirty="0">
                <a:solidFill>
                  <a:srgbClr val="12294E"/>
                </a:solidFill>
                <a:latin typeface="Tahoma"/>
                <a:cs typeface="Tahoma"/>
              </a:rPr>
              <a:t> the</a:t>
            </a:r>
            <a:r>
              <a:rPr sz="3400" spc="-13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170" dirty="0">
                <a:solidFill>
                  <a:srgbClr val="12294E"/>
                </a:solidFill>
                <a:latin typeface="Tahoma"/>
                <a:cs typeface="Tahoma"/>
              </a:rPr>
              <a:t>fair</a:t>
            </a:r>
            <a:r>
              <a:rPr sz="3400" spc="-140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190" dirty="0">
                <a:solidFill>
                  <a:srgbClr val="12294E"/>
                </a:solidFill>
                <a:latin typeface="Tahoma"/>
                <a:cs typeface="Tahoma"/>
              </a:rPr>
              <a:t>market</a:t>
            </a:r>
            <a:r>
              <a:rPr sz="3400" spc="-13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170" dirty="0">
                <a:solidFill>
                  <a:srgbClr val="12294E"/>
                </a:solidFill>
                <a:latin typeface="Tahoma"/>
                <a:cs typeface="Tahoma"/>
              </a:rPr>
              <a:t>value</a:t>
            </a:r>
            <a:r>
              <a:rPr sz="3400" spc="-140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85" dirty="0">
                <a:solidFill>
                  <a:srgbClr val="12294E"/>
                </a:solidFill>
                <a:latin typeface="Tahoma"/>
                <a:cs typeface="Tahoma"/>
              </a:rPr>
              <a:t>of</a:t>
            </a:r>
            <a:r>
              <a:rPr sz="3400" spc="-13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140" dirty="0">
                <a:solidFill>
                  <a:srgbClr val="12294E"/>
                </a:solidFill>
                <a:latin typeface="Tahoma"/>
                <a:cs typeface="Tahoma"/>
              </a:rPr>
              <a:t>the </a:t>
            </a:r>
            <a:r>
              <a:rPr sz="3400" spc="-1050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400" spc="-204" dirty="0">
                <a:solidFill>
                  <a:srgbClr val="12294E"/>
                </a:solidFill>
                <a:latin typeface="Tahoma"/>
                <a:cs typeface="Tahoma"/>
              </a:rPr>
              <a:t>device.</a:t>
            </a:r>
            <a:endParaRPr sz="34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4311386"/>
            <a:ext cx="5017135" cy="4206240"/>
            <a:chOff x="0" y="4311386"/>
            <a:chExt cx="5017135" cy="420624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650570"/>
              <a:ext cx="1312368" cy="2867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012" y="4311386"/>
              <a:ext cx="1529231" cy="31067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7599" y="4399696"/>
              <a:ext cx="1324288" cy="287377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38668" y="5318470"/>
              <a:ext cx="3578860" cy="1506855"/>
            </a:xfrm>
            <a:custGeom>
              <a:avLst/>
              <a:gdLst/>
              <a:ahLst/>
              <a:cxnLst/>
              <a:rect l="l" t="t" r="r" b="b"/>
              <a:pathLst>
                <a:path w="3578860" h="1506854">
                  <a:moveTo>
                    <a:pt x="3365710" y="1506796"/>
                  </a:moveTo>
                  <a:lnTo>
                    <a:pt x="212599" y="1506796"/>
                  </a:lnTo>
                  <a:lnTo>
                    <a:pt x="171814" y="1495561"/>
                  </a:lnTo>
                  <a:lnTo>
                    <a:pt x="130748" y="1476021"/>
                  </a:lnTo>
                  <a:lnTo>
                    <a:pt x="93934" y="1449970"/>
                  </a:lnTo>
                  <a:lnTo>
                    <a:pt x="62126" y="1418161"/>
                  </a:lnTo>
                  <a:lnTo>
                    <a:pt x="36075" y="1381348"/>
                  </a:lnTo>
                  <a:lnTo>
                    <a:pt x="16535" y="1340282"/>
                  </a:lnTo>
                  <a:lnTo>
                    <a:pt x="4259" y="1295718"/>
                  </a:lnTo>
                  <a:lnTo>
                    <a:pt x="0" y="1248407"/>
                  </a:lnTo>
                  <a:lnTo>
                    <a:pt x="0" y="263689"/>
                  </a:lnTo>
                  <a:lnTo>
                    <a:pt x="4259" y="216378"/>
                  </a:lnTo>
                  <a:lnTo>
                    <a:pt x="16535" y="171814"/>
                  </a:lnTo>
                  <a:lnTo>
                    <a:pt x="36075" y="130748"/>
                  </a:lnTo>
                  <a:lnTo>
                    <a:pt x="62126" y="93934"/>
                  </a:lnTo>
                  <a:lnTo>
                    <a:pt x="93934" y="62126"/>
                  </a:lnTo>
                  <a:lnTo>
                    <a:pt x="130748" y="36075"/>
                  </a:lnTo>
                  <a:lnTo>
                    <a:pt x="171814" y="16535"/>
                  </a:lnTo>
                  <a:lnTo>
                    <a:pt x="216378" y="4259"/>
                  </a:lnTo>
                  <a:lnTo>
                    <a:pt x="263689" y="0"/>
                  </a:lnTo>
                  <a:lnTo>
                    <a:pt x="3314619" y="0"/>
                  </a:lnTo>
                  <a:lnTo>
                    <a:pt x="3361930" y="4259"/>
                  </a:lnTo>
                  <a:lnTo>
                    <a:pt x="3406495" y="16535"/>
                  </a:lnTo>
                  <a:lnTo>
                    <a:pt x="3447561" y="36075"/>
                  </a:lnTo>
                  <a:lnTo>
                    <a:pt x="3484374" y="62126"/>
                  </a:lnTo>
                  <a:lnTo>
                    <a:pt x="3516183" y="93934"/>
                  </a:lnTo>
                  <a:lnTo>
                    <a:pt x="3542234" y="130748"/>
                  </a:lnTo>
                  <a:lnTo>
                    <a:pt x="3561774" y="171814"/>
                  </a:lnTo>
                  <a:lnTo>
                    <a:pt x="3574050" y="216378"/>
                  </a:lnTo>
                  <a:lnTo>
                    <a:pt x="3578309" y="263689"/>
                  </a:lnTo>
                  <a:lnTo>
                    <a:pt x="3578309" y="1248407"/>
                  </a:lnTo>
                  <a:lnTo>
                    <a:pt x="3574050" y="1295718"/>
                  </a:lnTo>
                  <a:lnTo>
                    <a:pt x="3561774" y="1340282"/>
                  </a:lnTo>
                  <a:lnTo>
                    <a:pt x="3542234" y="1381348"/>
                  </a:lnTo>
                  <a:lnTo>
                    <a:pt x="3516183" y="1418161"/>
                  </a:lnTo>
                  <a:lnTo>
                    <a:pt x="3484374" y="1449970"/>
                  </a:lnTo>
                  <a:lnTo>
                    <a:pt x="3447561" y="1476021"/>
                  </a:lnTo>
                  <a:lnTo>
                    <a:pt x="3406495" y="1495561"/>
                  </a:lnTo>
                  <a:lnTo>
                    <a:pt x="3365710" y="1506796"/>
                  </a:lnTo>
                  <a:close/>
                </a:path>
              </a:pathLst>
            </a:custGeom>
            <a:solidFill>
              <a:srgbClr val="12294E">
                <a:alpha val="756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558139" y="5542284"/>
            <a:ext cx="34759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nh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60" dirty="0">
                <a:solidFill>
                  <a:srgbClr val="FFFFFF"/>
                </a:solidFill>
                <a:latin typeface="Tahoma"/>
                <a:cs typeface="Tahoma"/>
              </a:rPr>
              <a:t>g  </a:t>
            </a:r>
            <a:r>
              <a:rPr sz="2600" spc="-130" dirty="0">
                <a:solidFill>
                  <a:srgbClr val="FFFFFF"/>
                </a:solidFill>
                <a:latin typeface="Tahoma"/>
                <a:cs typeface="Tahoma"/>
              </a:rPr>
              <a:t>strategy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830815" y="4313126"/>
            <a:ext cx="4208780" cy="3107055"/>
            <a:chOff x="5830815" y="4313126"/>
            <a:chExt cx="4208780" cy="3107055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30815" y="4313126"/>
              <a:ext cx="1529231" cy="31067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4402" y="4401436"/>
              <a:ext cx="1324288" cy="287377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595471" y="5344413"/>
              <a:ext cx="3444240" cy="1399540"/>
            </a:xfrm>
            <a:custGeom>
              <a:avLst/>
              <a:gdLst/>
              <a:ahLst/>
              <a:cxnLst/>
              <a:rect l="l" t="t" r="r" b="b"/>
              <a:pathLst>
                <a:path w="3444240" h="1399540">
                  <a:moveTo>
                    <a:pt x="3181495" y="1399167"/>
                  </a:moveTo>
                  <a:lnTo>
                    <a:pt x="263689" y="1399167"/>
                  </a:lnTo>
                  <a:lnTo>
                    <a:pt x="216378" y="1394908"/>
                  </a:lnTo>
                  <a:lnTo>
                    <a:pt x="171814" y="1382632"/>
                  </a:lnTo>
                  <a:lnTo>
                    <a:pt x="130748" y="1363092"/>
                  </a:lnTo>
                  <a:lnTo>
                    <a:pt x="93934" y="1337041"/>
                  </a:lnTo>
                  <a:lnTo>
                    <a:pt x="62126" y="1305232"/>
                  </a:lnTo>
                  <a:lnTo>
                    <a:pt x="36075" y="1268419"/>
                  </a:lnTo>
                  <a:lnTo>
                    <a:pt x="16535" y="1227353"/>
                  </a:lnTo>
                  <a:lnTo>
                    <a:pt x="4259" y="1182789"/>
                  </a:lnTo>
                  <a:lnTo>
                    <a:pt x="0" y="1135478"/>
                  </a:lnTo>
                  <a:lnTo>
                    <a:pt x="0" y="263689"/>
                  </a:lnTo>
                  <a:lnTo>
                    <a:pt x="4259" y="216378"/>
                  </a:lnTo>
                  <a:lnTo>
                    <a:pt x="16535" y="171813"/>
                  </a:lnTo>
                  <a:lnTo>
                    <a:pt x="36075" y="130748"/>
                  </a:lnTo>
                  <a:lnTo>
                    <a:pt x="62126" y="93934"/>
                  </a:lnTo>
                  <a:lnTo>
                    <a:pt x="93934" y="62126"/>
                  </a:lnTo>
                  <a:lnTo>
                    <a:pt x="130748" y="36075"/>
                  </a:lnTo>
                  <a:lnTo>
                    <a:pt x="171814" y="16535"/>
                  </a:lnTo>
                  <a:lnTo>
                    <a:pt x="216378" y="4259"/>
                  </a:lnTo>
                  <a:lnTo>
                    <a:pt x="263687" y="0"/>
                  </a:lnTo>
                  <a:lnTo>
                    <a:pt x="3181497" y="0"/>
                  </a:lnTo>
                  <a:lnTo>
                    <a:pt x="3228806" y="4259"/>
                  </a:lnTo>
                  <a:lnTo>
                    <a:pt x="3273370" y="16535"/>
                  </a:lnTo>
                  <a:lnTo>
                    <a:pt x="3314436" y="36075"/>
                  </a:lnTo>
                  <a:lnTo>
                    <a:pt x="3351249" y="62126"/>
                  </a:lnTo>
                  <a:lnTo>
                    <a:pt x="3383058" y="93934"/>
                  </a:lnTo>
                  <a:lnTo>
                    <a:pt x="3409109" y="130748"/>
                  </a:lnTo>
                  <a:lnTo>
                    <a:pt x="3428649" y="171813"/>
                  </a:lnTo>
                  <a:lnTo>
                    <a:pt x="3440925" y="216378"/>
                  </a:lnTo>
                  <a:lnTo>
                    <a:pt x="3444105" y="251698"/>
                  </a:lnTo>
                  <a:lnTo>
                    <a:pt x="3444105" y="1147468"/>
                  </a:lnTo>
                  <a:lnTo>
                    <a:pt x="3428649" y="1227353"/>
                  </a:lnTo>
                  <a:lnTo>
                    <a:pt x="3409109" y="1268419"/>
                  </a:lnTo>
                  <a:lnTo>
                    <a:pt x="3383058" y="1305232"/>
                  </a:lnTo>
                  <a:lnTo>
                    <a:pt x="3351249" y="1337041"/>
                  </a:lnTo>
                  <a:lnTo>
                    <a:pt x="3314436" y="1363092"/>
                  </a:lnTo>
                  <a:lnTo>
                    <a:pt x="3273370" y="1382632"/>
                  </a:lnTo>
                  <a:lnTo>
                    <a:pt x="3228806" y="1394908"/>
                  </a:lnTo>
                  <a:lnTo>
                    <a:pt x="3181495" y="1399167"/>
                  </a:lnTo>
                  <a:close/>
                </a:path>
              </a:pathLst>
            </a:custGeom>
            <a:solidFill>
              <a:srgbClr val="12294E">
                <a:alpha val="729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842548" y="5749218"/>
            <a:ext cx="21482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484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14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4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448096" y="4313126"/>
            <a:ext cx="4809490" cy="3107055"/>
            <a:chOff x="11448096" y="4313126"/>
            <a:chExt cx="4809490" cy="310705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096" y="4313126"/>
              <a:ext cx="1529230" cy="31067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51684" y="4401436"/>
              <a:ext cx="1324287" cy="287377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248156" y="5374934"/>
              <a:ext cx="4009390" cy="1399540"/>
            </a:xfrm>
            <a:custGeom>
              <a:avLst/>
              <a:gdLst/>
              <a:ahLst/>
              <a:cxnLst/>
              <a:rect l="l" t="t" r="r" b="b"/>
              <a:pathLst>
                <a:path w="4009390" h="1399540">
                  <a:moveTo>
                    <a:pt x="3751223" y="1399167"/>
                  </a:moveTo>
                  <a:lnTo>
                    <a:pt x="263689" y="1399167"/>
                  </a:lnTo>
                  <a:lnTo>
                    <a:pt x="216378" y="1394908"/>
                  </a:lnTo>
                  <a:lnTo>
                    <a:pt x="171813" y="1382632"/>
                  </a:lnTo>
                  <a:lnTo>
                    <a:pt x="130748" y="1363092"/>
                  </a:lnTo>
                  <a:lnTo>
                    <a:pt x="93934" y="1337041"/>
                  </a:lnTo>
                  <a:lnTo>
                    <a:pt x="62125" y="1305233"/>
                  </a:lnTo>
                  <a:lnTo>
                    <a:pt x="36075" y="1268419"/>
                  </a:lnTo>
                  <a:lnTo>
                    <a:pt x="16535" y="1227353"/>
                  </a:lnTo>
                  <a:lnTo>
                    <a:pt x="4259" y="1182789"/>
                  </a:lnTo>
                  <a:lnTo>
                    <a:pt x="0" y="1135481"/>
                  </a:lnTo>
                  <a:lnTo>
                    <a:pt x="0" y="263686"/>
                  </a:lnTo>
                  <a:lnTo>
                    <a:pt x="4259" y="216378"/>
                  </a:lnTo>
                  <a:lnTo>
                    <a:pt x="16535" y="171813"/>
                  </a:lnTo>
                  <a:lnTo>
                    <a:pt x="36075" y="130748"/>
                  </a:lnTo>
                  <a:lnTo>
                    <a:pt x="62125" y="93934"/>
                  </a:lnTo>
                  <a:lnTo>
                    <a:pt x="93934" y="62126"/>
                  </a:lnTo>
                  <a:lnTo>
                    <a:pt x="130748" y="36075"/>
                  </a:lnTo>
                  <a:lnTo>
                    <a:pt x="171813" y="16535"/>
                  </a:lnTo>
                  <a:lnTo>
                    <a:pt x="216378" y="4259"/>
                  </a:lnTo>
                  <a:lnTo>
                    <a:pt x="263688" y="0"/>
                  </a:lnTo>
                  <a:lnTo>
                    <a:pt x="3751223" y="0"/>
                  </a:lnTo>
                  <a:lnTo>
                    <a:pt x="3798533" y="4259"/>
                  </a:lnTo>
                  <a:lnTo>
                    <a:pt x="3843098" y="16535"/>
                  </a:lnTo>
                  <a:lnTo>
                    <a:pt x="3884164" y="36075"/>
                  </a:lnTo>
                  <a:lnTo>
                    <a:pt x="3920977" y="62126"/>
                  </a:lnTo>
                  <a:lnTo>
                    <a:pt x="3952786" y="93934"/>
                  </a:lnTo>
                  <a:lnTo>
                    <a:pt x="3978837" y="130748"/>
                  </a:lnTo>
                  <a:lnTo>
                    <a:pt x="3998377" y="171813"/>
                  </a:lnTo>
                  <a:lnTo>
                    <a:pt x="4009154" y="210937"/>
                  </a:lnTo>
                  <a:lnTo>
                    <a:pt x="4009154" y="1188230"/>
                  </a:lnTo>
                  <a:lnTo>
                    <a:pt x="3998377" y="1227353"/>
                  </a:lnTo>
                  <a:lnTo>
                    <a:pt x="3978837" y="1268419"/>
                  </a:lnTo>
                  <a:lnTo>
                    <a:pt x="3952786" y="1305233"/>
                  </a:lnTo>
                  <a:lnTo>
                    <a:pt x="3920977" y="1337041"/>
                  </a:lnTo>
                  <a:lnTo>
                    <a:pt x="3884164" y="1363092"/>
                  </a:lnTo>
                  <a:lnTo>
                    <a:pt x="3843098" y="1382632"/>
                  </a:lnTo>
                  <a:lnTo>
                    <a:pt x="3798533" y="1394908"/>
                  </a:lnTo>
                  <a:lnTo>
                    <a:pt x="3751223" y="1399167"/>
                  </a:lnTo>
                  <a:close/>
                </a:path>
              </a:pathLst>
            </a:custGeom>
            <a:solidFill>
              <a:srgbClr val="12294E">
                <a:alpha val="768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2434959" y="5556203"/>
            <a:ext cx="30327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26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ta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8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om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4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2600" spc="-95" dirty="0">
                <a:solidFill>
                  <a:srgbClr val="FFFFFF"/>
                </a:solidFill>
                <a:latin typeface="Tahoma"/>
                <a:cs typeface="Tahoma"/>
              </a:rPr>
              <a:t>edge</a:t>
            </a:r>
            <a:endParaRPr sz="2600">
              <a:latin typeface="Tahoma"/>
              <a:cs typeface="Tahom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8447" y="7882979"/>
            <a:ext cx="380974" cy="44767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960559" y="0"/>
            <a:ext cx="4295774" cy="48454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54404" cy="432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97814" y="0"/>
            <a:ext cx="7990185" cy="58293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16735" y="6128710"/>
            <a:ext cx="5171263" cy="41582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610361"/>
            <a:ext cx="7273105" cy="467663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204402" y="1672409"/>
            <a:ext cx="6720205" cy="7023100"/>
            <a:chOff x="11204402" y="1672409"/>
            <a:chExt cx="6720205" cy="7023100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05464" y="1672409"/>
              <a:ext cx="4917977" cy="70231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204402" y="5182667"/>
              <a:ext cx="6720205" cy="2988310"/>
            </a:xfrm>
            <a:custGeom>
              <a:avLst/>
              <a:gdLst/>
              <a:ahLst/>
              <a:cxnLst/>
              <a:rect l="l" t="t" r="r" b="b"/>
              <a:pathLst>
                <a:path w="6720205" h="2988309">
                  <a:moveTo>
                    <a:pt x="6401376" y="2987703"/>
                  </a:moveTo>
                  <a:lnTo>
                    <a:pt x="318726" y="2987703"/>
                  </a:lnTo>
                  <a:lnTo>
                    <a:pt x="299091" y="2982288"/>
                  </a:lnTo>
                  <a:lnTo>
                    <a:pt x="256755" y="2965637"/>
                  </a:lnTo>
                  <a:lnTo>
                    <a:pt x="216686" y="2944833"/>
                  </a:lnTo>
                  <a:lnTo>
                    <a:pt x="179155" y="2920144"/>
                  </a:lnTo>
                  <a:lnTo>
                    <a:pt x="144429" y="2891839"/>
                  </a:lnTo>
                  <a:lnTo>
                    <a:pt x="112780" y="2860190"/>
                  </a:lnTo>
                  <a:lnTo>
                    <a:pt x="84476" y="2825465"/>
                  </a:lnTo>
                  <a:lnTo>
                    <a:pt x="59787" y="2787933"/>
                  </a:lnTo>
                  <a:lnTo>
                    <a:pt x="38982" y="2747864"/>
                  </a:lnTo>
                  <a:lnTo>
                    <a:pt x="22331" y="2705528"/>
                  </a:lnTo>
                  <a:lnTo>
                    <a:pt x="10105" y="2661195"/>
                  </a:lnTo>
                  <a:lnTo>
                    <a:pt x="2571" y="2615133"/>
                  </a:lnTo>
                  <a:lnTo>
                    <a:pt x="0" y="2567613"/>
                  </a:lnTo>
                  <a:lnTo>
                    <a:pt x="0" y="437007"/>
                  </a:lnTo>
                  <a:lnTo>
                    <a:pt x="2571" y="389486"/>
                  </a:lnTo>
                  <a:lnTo>
                    <a:pt x="10105" y="343424"/>
                  </a:lnTo>
                  <a:lnTo>
                    <a:pt x="22331" y="299091"/>
                  </a:lnTo>
                  <a:lnTo>
                    <a:pt x="38982" y="256755"/>
                  </a:lnTo>
                  <a:lnTo>
                    <a:pt x="59787" y="216686"/>
                  </a:lnTo>
                  <a:lnTo>
                    <a:pt x="84476" y="179154"/>
                  </a:lnTo>
                  <a:lnTo>
                    <a:pt x="112780" y="144429"/>
                  </a:lnTo>
                  <a:lnTo>
                    <a:pt x="144429" y="112780"/>
                  </a:lnTo>
                  <a:lnTo>
                    <a:pt x="179155" y="84475"/>
                  </a:lnTo>
                  <a:lnTo>
                    <a:pt x="216686" y="59786"/>
                  </a:lnTo>
                  <a:lnTo>
                    <a:pt x="256755" y="38982"/>
                  </a:lnTo>
                  <a:lnTo>
                    <a:pt x="299091" y="22331"/>
                  </a:lnTo>
                  <a:lnTo>
                    <a:pt x="343425" y="10104"/>
                  </a:lnTo>
                  <a:lnTo>
                    <a:pt x="389486" y="2570"/>
                  </a:lnTo>
                  <a:lnTo>
                    <a:pt x="437002" y="0"/>
                  </a:lnTo>
                  <a:lnTo>
                    <a:pt x="6283100" y="0"/>
                  </a:lnTo>
                  <a:lnTo>
                    <a:pt x="6330616" y="2570"/>
                  </a:lnTo>
                  <a:lnTo>
                    <a:pt x="6376678" y="10104"/>
                  </a:lnTo>
                  <a:lnTo>
                    <a:pt x="6421012" y="22331"/>
                  </a:lnTo>
                  <a:lnTo>
                    <a:pt x="6463348" y="38982"/>
                  </a:lnTo>
                  <a:lnTo>
                    <a:pt x="6503416" y="59786"/>
                  </a:lnTo>
                  <a:lnTo>
                    <a:pt x="6540948" y="84475"/>
                  </a:lnTo>
                  <a:lnTo>
                    <a:pt x="6575673" y="112780"/>
                  </a:lnTo>
                  <a:lnTo>
                    <a:pt x="6607323" y="144429"/>
                  </a:lnTo>
                  <a:lnTo>
                    <a:pt x="6635627" y="179154"/>
                  </a:lnTo>
                  <a:lnTo>
                    <a:pt x="6660316" y="216686"/>
                  </a:lnTo>
                  <a:lnTo>
                    <a:pt x="6681120" y="256755"/>
                  </a:lnTo>
                  <a:lnTo>
                    <a:pt x="6697771" y="299091"/>
                  </a:lnTo>
                  <a:lnTo>
                    <a:pt x="6709998" y="343424"/>
                  </a:lnTo>
                  <a:lnTo>
                    <a:pt x="6717532" y="389486"/>
                  </a:lnTo>
                  <a:lnTo>
                    <a:pt x="6720103" y="437007"/>
                  </a:lnTo>
                  <a:lnTo>
                    <a:pt x="6720103" y="2567613"/>
                  </a:lnTo>
                  <a:lnTo>
                    <a:pt x="6717532" y="2615133"/>
                  </a:lnTo>
                  <a:lnTo>
                    <a:pt x="6709998" y="2661195"/>
                  </a:lnTo>
                  <a:lnTo>
                    <a:pt x="6697771" y="2705528"/>
                  </a:lnTo>
                  <a:lnTo>
                    <a:pt x="6681120" y="2747864"/>
                  </a:lnTo>
                  <a:lnTo>
                    <a:pt x="6660316" y="2787933"/>
                  </a:lnTo>
                  <a:lnTo>
                    <a:pt x="6635627" y="2825465"/>
                  </a:lnTo>
                  <a:lnTo>
                    <a:pt x="6607323" y="2860190"/>
                  </a:lnTo>
                  <a:lnTo>
                    <a:pt x="6575673" y="2891839"/>
                  </a:lnTo>
                  <a:lnTo>
                    <a:pt x="6540948" y="2920144"/>
                  </a:lnTo>
                  <a:lnTo>
                    <a:pt x="6503416" y="2944833"/>
                  </a:lnTo>
                  <a:lnTo>
                    <a:pt x="6463348" y="2965637"/>
                  </a:lnTo>
                  <a:lnTo>
                    <a:pt x="6421012" y="2982288"/>
                  </a:lnTo>
                  <a:lnTo>
                    <a:pt x="6401376" y="2987703"/>
                  </a:lnTo>
                  <a:close/>
                </a:path>
              </a:pathLst>
            </a:custGeom>
            <a:solidFill>
              <a:srgbClr val="12294E">
                <a:alpha val="9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44489" y="1834493"/>
            <a:ext cx="2767330" cy="10452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650" spc="-405" dirty="0"/>
              <a:t>Primary</a:t>
            </a:r>
            <a:endParaRPr sz="6650"/>
          </a:p>
        </p:txBody>
      </p:sp>
      <p:sp>
        <p:nvSpPr>
          <p:cNvPr id="10" name="object 10"/>
          <p:cNvSpPr txBox="1"/>
          <p:nvPr/>
        </p:nvSpPr>
        <p:spPr>
          <a:xfrm>
            <a:off x="11585086" y="5606560"/>
            <a:ext cx="6372860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5090" algn="just">
              <a:lnSpc>
                <a:spcPct val="115399"/>
              </a:lnSpc>
              <a:spcBef>
                <a:spcPts val="100"/>
              </a:spcBef>
            </a:pPr>
            <a:r>
              <a:rPr sz="2600" b="1" spc="-40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2600" b="1" spc="-3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b="1" spc="-19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b="1" spc="2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b="1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-295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sz="2600" b="1" spc="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b="1" spc="-295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sz="2600" b="1" spc="-4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600" b="1" spc="-3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b="1" spc="-16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b="1" spc="-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b="1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b="1" spc="-19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b="1" spc="-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b="1" spc="-2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b="1" spc="-20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600" b="1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b="1" spc="-3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b="1" spc="1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b="1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-25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b="1" spc="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b="1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-2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b="1" spc="-295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sz="2600" b="1" spc="-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b="1" spc="-25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b="1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b="1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b="1" spc="-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b="1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b="1" spc="-245" dirty="0">
                <a:solidFill>
                  <a:srgbClr val="FFFFFF"/>
                </a:solidFill>
                <a:latin typeface="Trebuchet MS"/>
                <a:cs typeface="Trebuchet MS"/>
              </a:rPr>
              <a:t>cc</a:t>
            </a:r>
            <a:r>
              <a:rPr sz="2600" b="1" spc="-21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b="1" spc="-2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b="1" spc="-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b="1" spc="-25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b="1" spc="-8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2600" b="1" spc="-10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600" b="1" spc="-180" dirty="0">
                <a:solidFill>
                  <a:srgbClr val="FFFFFF"/>
                </a:solidFill>
                <a:latin typeface="Trebuchet MS"/>
                <a:cs typeface="Trebuchet MS"/>
              </a:rPr>
              <a:t>trustworthy </a:t>
            </a:r>
            <a:r>
              <a:rPr sz="2600" b="1" spc="-170" dirty="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sz="2600" b="1" spc="-16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600" b="1" spc="-170" dirty="0">
                <a:solidFill>
                  <a:srgbClr val="FFFFFF"/>
                </a:solidFill>
                <a:latin typeface="Trebuchet MS"/>
                <a:cs typeface="Trebuchet MS"/>
              </a:rPr>
              <a:t>forecasting </a:t>
            </a:r>
            <a:r>
              <a:rPr sz="2600" b="1" spc="-190" dirty="0">
                <a:solidFill>
                  <a:srgbClr val="FFFFFF"/>
                </a:solidFill>
                <a:latin typeface="Trebuchet MS"/>
                <a:cs typeface="Trebuchet MS"/>
              </a:rPr>
              <a:t>mobile </a:t>
            </a:r>
            <a:r>
              <a:rPr sz="260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-220" dirty="0">
                <a:solidFill>
                  <a:srgbClr val="FFFFFF"/>
                </a:solidFill>
                <a:latin typeface="Trebuchet MS"/>
                <a:cs typeface="Trebuchet MS"/>
              </a:rPr>
              <a:t>price</a:t>
            </a:r>
            <a:r>
              <a:rPr sz="2600" b="1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-120" dirty="0">
                <a:solidFill>
                  <a:srgbClr val="FFFFFF"/>
                </a:solidFill>
                <a:latin typeface="Trebuchet MS"/>
                <a:cs typeface="Trebuchet MS"/>
              </a:rPr>
              <a:t>ranges </a:t>
            </a:r>
            <a:r>
              <a:rPr sz="2600" b="1" spc="-114" dirty="0">
                <a:solidFill>
                  <a:srgbClr val="FFFFFF"/>
                </a:solidFill>
                <a:latin typeface="Trebuchet MS"/>
                <a:cs typeface="Trebuchet MS"/>
              </a:rPr>
              <a:t>based </a:t>
            </a:r>
            <a:r>
              <a:rPr sz="2600" b="1" spc="-90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2600" b="1" spc="-170" dirty="0">
                <a:solidFill>
                  <a:srgbClr val="FFFFFF"/>
                </a:solidFill>
                <a:latin typeface="Trebuchet MS"/>
                <a:cs typeface="Trebuchet MS"/>
              </a:rPr>
              <a:t>various </a:t>
            </a:r>
            <a:r>
              <a:rPr sz="2600" b="1" spc="-229" dirty="0">
                <a:solidFill>
                  <a:srgbClr val="FFFFFF"/>
                </a:solidFill>
                <a:latin typeface="Trebuchet MS"/>
                <a:cs typeface="Trebuchet MS"/>
              </a:rPr>
              <a:t>characteristics, </a:t>
            </a:r>
            <a:r>
              <a:rPr sz="2600" b="1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-180" dirty="0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r>
              <a:rPr sz="2600" b="1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-204" dirty="0">
                <a:solidFill>
                  <a:srgbClr val="FFFFFF"/>
                </a:solidFill>
                <a:latin typeface="Trebuchet MS"/>
                <a:cs typeface="Trebuchet MS"/>
              </a:rPr>
              <a:t>brand,</a:t>
            </a:r>
            <a:r>
              <a:rPr sz="2600" b="1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-220" dirty="0">
                <a:solidFill>
                  <a:srgbClr val="FFFFFF"/>
                </a:solidFill>
                <a:latin typeface="Trebuchet MS"/>
                <a:cs typeface="Trebuchet MS"/>
              </a:rPr>
              <a:t>model,</a:t>
            </a:r>
            <a:r>
              <a:rPr sz="2600" b="1" spc="-215" dirty="0">
                <a:solidFill>
                  <a:srgbClr val="FFFFFF"/>
                </a:solidFill>
                <a:latin typeface="Trebuchet MS"/>
                <a:cs typeface="Trebuchet MS"/>
              </a:rPr>
              <a:t> specifications,</a:t>
            </a:r>
            <a:r>
              <a:rPr sz="2600" b="1" spc="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-10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6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-200" dirty="0">
                <a:solidFill>
                  <a:srgbClr val="FFFFFF"/>
                </a:solidFill>
                <a:latin typeface="Trebuchet MS"/>
                <a:cs typeface="Trebuchet MS"/>
              </a:rPr>
              <a:t>market</a:t>
            </a:r>
            <a:r>
              <a:rPr sz="26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-220" dirty="0">
                <a:solidFill>
                  <a:srgbClr val="FFFFFF"/>
                </a:solidFill>
                <a:latin typeface="Trebuchet MS"/>
                <a:cs typeface="Trebuchet MS"/>
              </a:rPr>
              <a:t>trends.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5965" y="4828284"/>
            <a:ext cx="238109" cy="2762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244489" y="2642736"/>
            <a:ext cx="6939915" cy="31140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650" b="1" spc="-10" dirty="0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sz="6650" b="1" spc="-380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6650" b="1" spc="-355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6650" b="1" spc="170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6650" b="1" spc="-111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6650" b="1" spc="-380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6650" b="1" spc="-25" dirty="0">
                <a:solidFill>
                  <a:srgbClr val="12294E"/>
                </a:solidFill>
                <a:latin typeface="Trebuchet MS"/>
                <a:cs typeface="Trebuchet MS"/>
              </a:rPr>
              <a:t>f</a:t>
            </a:r>
            <a:r>
              <a:rPr sz="6650" b="1" spc="-111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6650" b="1" spc="-53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6650" b="1" spc="-500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6650" b="1" spc="-20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6650" b="1" spc="-112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6650" b="1" spc="-10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6650" b="1" spc="-69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6650" b="1" spc="-380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6650" b="1" spc="-1175" dirty="0">
                <a:solidFill>
                  <a:srgbClr val="12294E"/>
                </a:solidFill>
                <a:latin typeface="Trebuchet MS"/>
                <a:cs typeface="Trebuchet MS"/>
              </a:rPr>
              <a:t>j</a:t>
            </a:r>
            <a:r>
              <a:rPr sz="6650" b="1" spc="-665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6650" b="1" spc="-71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6650" b="1" spc="-70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endParaRPr sz="6650">
              <a:latin typeface="Trebuchet MS"/>
              <a:cs typeface="Trebuchet MS"/>
            </a:endParaRPr>
          </a:p>
          <a:p>
            <a:pPr marL="191135" marR="5080">
              <a:lnSpc>
                <a:spcPct val="115799"/>
              </a:lnSpc>
              <a:spcBef>
                <a:spcPts val="6850"/>
              </a:spcBef>
              <a:tabLst>
                <a:tab pos="1890395" algn="l"/>
              </a:tabLst>
            </a:pPr>
            <a:r>
              <a:rPr sz="3400" b="1" spc="-170" dirty="0">
                <a:solidFill>
                  <a:srgbClr val="12294E"/>
                </a:solidFill>
                <a:latin typeface="Trebuchet MS"/>
                <a:cs typeface="Trebuchet MS"/>
              </a:rPr>
              <a:t>Helping	</a:t>
            </a:r>
            <a:r>
              <a:rPr sz="3400" b="1" spc="-25" dirty="0">
                <a:solidFill>
                  <a:srgbClr val="12294E"/>
                </a:solidFill>
                <a:latin typeface="Trebuchet MS"/>
                <a:cs typeface="Trebuchet MS"/>
              </a:rPr>
              <a:t>Bob</a:t>
            </a:r>
            <a:r>
              <a:rPr sz="3400" b="1" spc="1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60" dirty="0">
                <a:solidFill>
                  <a:srgbClr val="12294E"/>
                </a:solidFill>
                <a:latin typeface="Trebuchet MS"/>
                <a:cs typeface="Trebuchet MS"/>
              </a:rPr>
              <a:t>(the</a:t>
            </a:r>
            <a:r>
              <a:rPr sz="3400" b="1" spc="114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90" dirty="0">
                <a:solidFill>
                  <a:srgbClr val="12294E"/>
                </a:solidFill>
                <a:latin typeface="Trebuchet MS"/>
                <a:cs typeface="Trebuchet MS"/>
              </a:rPr>
              <a:t>business)</a:t>
            </a:r>
            <a:r>
              <a:rPr sz="3400" b="1" spc="114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65" dirty="0">
                <a:solidFill>
                  <a:srgbClr val="12294E"/>
                </a:solidFill>
                <a:latin typeface="Trebuchet MS"/>
                <a:cs typeface="Trebuchet MS"/>
              </a:rPr>
              <a:t>optimize </a:t>
            </a:r>
            <a:r>
              <a:rPr sz="3400" b="1" spc="-10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80" dirty="0">
                <a:solidFill>
                  <a:srgbClr val="12294E"/>
                </a:solidFill>
                <a:latin typeface="Trebuchet MS"/>
                <a:cs typeface="Trebuchet MS"/>
              </a:rPr>
              <a:t>its</a:t>
            </a:r>
            <a:r>
              <a:rPr sz="3400" b="1" spc="4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25" dirty="0">
                <a:solidFill>
                  <a:srgbClr val="12294E"/>
                </a:solidFill>
                <a:latin typeface="Trebuchet MS"/>
                <a:cs typeface="Trebuchet MS"/>
              </a:rPr>
              <a:t>pricing</a:t>
            </a:r>
            <a:r>
              <a:rPr sz="3400" b="1" spc="4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50" dirty="0">
                <a:solidFill>
                  <a:srgbClr val="12294E"/>
                </a:solidFill>
                <a:latin typeface="Trebuchet MS"/>
                <a:cs typeface="Trebuchet MS"/>
              </a:rPr>
              <a:t>strategy,</a:t>
            </a:r>
            <a:r>
              <a:rPr sz="3400" b="1" spc="4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50" dirty="0">
                <a:solidFill>
                  <a:srgbClr val="12294E"/>
                </a:solidFill>
                <a:latin typeface="Trebuchet MS"/>
                <a:cs typeface="Trebuchet MS"/>
              </a:rPr>
              <a:t>improve</a:t>
            </a:r>
            <a:r>
              <a:rPr sz="3400" b="1" spc="4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75" dirty="0">
                <a:solidFill>
                  <a:srgbClr val="12294E"/>
                </a:solidFill>
                <a:latin typeface="Trebuchet MS"/>
                <a:cs typeface="Trebuchet MS"/>
              </a:rPr>
              <a:t>inventory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23250" y="5730874"/>
            <a:ext cx="6761480" cy="182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799"/>
              </a:lnSpc>
              <a:spcBef>
                <a:spcPts val="100"/>
              </a:spcBef>
            </a:pPr>
            <a:r>
              <a:rPr sz="3400" b="1" spc="-245" dirty="0">
                <a:solidFill>
                  <a:srgbClr val="12294E"/>
                </a:solidFill>
                <a:latin typeface="Trebuchet MS"/>
                <a:cs typeface="Trebuchet MS"/>
              </a:rPr>
              <a:t>management,</a:t>
            </a:r>
            <a:r>
              <a:rPr sz="3400" b="1" spc="-24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65" dirty="0">
                <a:solidFill>
                  <a:srgbClr val="12294E"/>
                </a:solidFill>
                <a:latin typeface="Trebuchet MS"/>
                <a:cs typeface="Trebuchet MS"/>
              </a:rPr>
              <a:t>enhance</a:t>
            </a:r>
            <a:r>
              <a:rPr sz="3400" b="1" spc="49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240" dirty="0">
                <a:solidFill>
                  <a:srgbClr val="12294E"/>
                </a:solidFill>
                <a:latin typeface="Trebuchet MS"/>
                <a:cs typeface="Trebuchet MS"/>
              </a:rPr>
              <a:t>customer </a:t>
            </a:r>
            <a:r>
              <a:rPr sz="3400" b="1" spc="-101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345" dirty="0">
                <a:solidFill>
                  <a:srgbClr val="12294E"/>
                </a:solidFill>
                <a:latin typeface="Trebuchet MS"/>
                <a:cs typeface="Trebuchet MS"/>
              </a:rPr>
              <a:t>experience, </a:t>
            </a:r>
            <a:r>
              <a:rPr sz="3400" b="1" spc="-135" dirty="0">
                <a:solidFill>
                  <a:srgbClr val="12294E"/>
                </a:solidFill>
                <a:latin typeface="Trebuchet MS"/>
                <a:cs typeface="Trebuchet MS"/>
              </a:rPr>
              <a:t>and </a:t>
            </a:r>
            <a:r>
              <a:rPr sz="3400" b="1" spc="-270" dirty="0">
                <a:solidFill>
                  <a:srgbClr val="12294E"/>
                </a:solidFill>
                <a:latin typeface="Trebuchet MS"/>
                <a:cs typeface="Trebuchet MS"/>
              </a:rPr>
              <a:t>increase </a:t>
            </a:r>
            <a:r>
              <a:rPr sz="3400" b="1" spc="-300" dirty="0">
                <a:solidFill>
                  <a:srgbClr val="12294E"/>
                </a:solidFill>
                <a:latin typeface="Trebuchet MS"/>
                <a:cs typeface="Trebuchet MS"/>
              </a:rPr>
              <a:t>revenue </a:t>
            </a:r>
            <a:r>
              <a:rPr sz="3400" b="1" spc="-135" dirty="0">
                <a:solidFill>
                  <a:srgbClr val="12294E"/>
                </a:solidFill>
                <a:latin typeface="Trebuchet MS"/>
                <a:cs typeface="Trebuchet MS"/>
              </a:rPr>
              <a:t>and </a:t>
            </a:r>
            <a:r>
              <a:rPr sz="3400" b="1" spc="-13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190" dirty="0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sz="3400" b="1" spc="-215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400" b="1" spc="-39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400" b="1" spc="-280" dirty="0">
                <a:solidFill>
                  <a:srgbClr val="12294E"/>
                </a:solidFill>
                <a:latin typeface="Trebuchet MS"/>
                <a:cs typeface="Trebuchet MS"/>
              </a:rPr>
              <a:t>k</a:t>
            </a:r>
            <a:r>
              <a:rPr sz="3400" b="1" spc="-385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400" b="1" spc="-9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400" b="1" spc="-57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3400" b="1" spc="-5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3400" b="1" spc="-265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3400" b="1" spc="-215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3400" b="1" spc="-39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3400" b="1" spc="-385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3400" b="1" spc="-409" dirty="0">
                <a:solidFill>
                  <a:srgbClr val="12294E"/>
                </a:solidFill>
                <a:latin typeface="Trebuchet MS"/>
                <a:cs typeface="Trebuchet MS"/>
              </a:rPr>
              <a:t>.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407378" cy="489630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5431671"/>
            <a:ext cx="7157720" cy="4855845"/>
            <a:chOff x="0" y="5431671"/>
            <a:chExt cx="7157720" cy="48558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31671"/>
              <a:ext cx="7157099" cy="48553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22356" y="8852949"/>
              <a:ext cx="734060" cy="180975"/>
            </a:xfrm>
            <a:custGeom>
              <a:avLst/>
              <a:gdLst/>
              <a:ahLst/>
              <a:cxnLst/>
              <a:rect l="l" t="t" r="r" b="b"/>
              <a:pathLst>
                <a:path w="734060" h="180975">
                  <a:moveTo>
                    <a:pt x="0" y="0"/>
                  </a:moveTo>
                  <a:lnTo>
                    <a:pt x="733715" y="0"/>
                  </a:lnTo>
                  <a:lnTo>
                    <a:pt x="733715" y="180974"/>
                  </a:lnTo>
                  <a:lnTo>
                    <a:pt x="0" y="180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24200" y="7144236"/>
            <a:ext cx="2114549" cy="21145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82657" y="8940396"/>
            <a:ext cx="10334625" cy="11410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300" b="1" spc="595" dirty="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sz="7300" b="1" spc="-52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7300" b="1" spc="13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7300" b="1" spc="-575" dirty="0">
                <a:solidFill>
                  <a:srgbClr val="12294E"/>
                </a:solidFill>
                <a:latin typeface="Trebuchet MS"/>
                <a:cs typeface="Trebuchet MS"/>
              </a:rPr>
              <a:t>c</a:t>
            </a:r>
            <a:r>
              <a:rPr sz="7300" b="1" spc="-54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7300" b="1" spc="-605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7300" b="1" spc="-155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7300" b="1" spc="-37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7300" b="1" spc="-605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7300" b="1" spc="-210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7300" b="1" spc="-3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7300" b="1" spc="-79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7300" b="1" spc="-210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7300" b="1" spc="-35" dirty="0">
                <a:solidFill>
                  <a:srgbClr val="12294E"/>
                </a:solidFill>
                <a:latin typeface="Trebuchet MS"/>
                <a:cs typeface="Trebuchet MS"/>
              </a:rPr>
              <a:t>f</a:t>
            </a:r>
            <a:r>
              <a:rPr sz="7300" b="1" spc="-79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7300" b="1" spc="-37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7300" b="1" spc="-340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7300" b="1" spc="-229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7300" b="1" spc="-79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7300" b="1" spc="-140" dirty="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sz="7300" b="1" spc="-18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7300" b="1" spc="-37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7300" b="1" spc="-18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7300" b="1" spc="135" dirty="0">
                <a:solidFill>
                  <a:srgbClr val="12294E"/>
                </a:solidFill>
                <a:latin typeface="Trebuchet MS"/>
                <a:cs typeface="Trebuchet MS"/>
              </a:rPr>
              <a:t>s</a:t>
            </a:r>
            <a:r>
              <a:rPr sz="7300" b="1" spc="-52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7300" b="1" spc="-8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endParaRPr sz="73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0873" y="2843069"/>
            <a:ext cx="123824" cy="123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0873" y="3376469"/>
            <a:ext cx="123824" cy="12382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247653" y="3909869"/>
            <a:ext cx="2926715" cy="2985135"/>
            <a:chOff x="1247653" y="3909869"/>
            <a:chExt cx="2926715" cy="2985135"/>
          </a:xfrm>
        </p:grpSpPr>
        <p:sp>
          <p:nvSpPr>
            <p:cNvPr id="12" name="object 12"/>
            <p:cNvSpPr/>
            <p:nvPr/>
          </p:nvSpPr>
          <p:spPr>
            <a:xfrm>
              <a:off x="1247653" y="3968441"/>
              <a:ext cx="2926715" cy="2926715"/>
            </a:xfrm>
            <a:custGeom>
              <a:avLst/>
              <a:gdLst/>
              <a:ahLst/>
              <a:cxnLst/>
              <a:rect l="l" t="t" r="r" b="b"/>
              <a:pathLst>
                <a:path w="2926715" h="2926715">
                  <a:moveTo>
                    <a:pt x="1463248" y="2926461"/>
                  </a:moveTo>
                  <a:lnTo>
                    <a:pt x="1414931" y="2925679"/>
                  </a:lnTo>
                  <a:lnTo>
                    <a:pt x="1367022" y="2923349"/>
                  </a:lnTo>
                  <a:lnTo>
                    <a:pt x="1319530" y="2919494"/>
                  </a:lnTo>
                  <a:lnTo>
                    <a:pt x="1272476" y="2914140"/>
                  </a:lnTo>
                  <a:lnTo>
                    <a:pt x="1225887" y="2907310"/>
                  </a:lnTo>
                  <a:lnTo>
                    <a:pt x="1179785" y="2899028"/>
                  </a:lnTo>
                  <a:lnTo>
                    <a:pt x="1134194" y="2889318"/>
                  </a:lnTo>
                  <a:lnTo>
                    <a:pt x="1089140" y="2878205"/>
                  </a:lnTo>
                  <a:lnTo>
                    <a:pt x="1044646" y="2865713"/>
                  </a:lnTo>
                  <a:lnTo>
                    <a:pt x="1000736" y="2851865"/>
                  </a:lnTo>
                  <a:lnTo>
                    <a:pt x="957434" y="2836686"/>
                  </a:lnTo>
                  <a:lnTo>
                    <a:pt x="914765" y="2820199"/>
                  </a:lnTo>
                  <a:lnTo>
                    <a:pt x="872752" y="2802430"/>
                  </a:lnTo>
                  <a:lnTo>
                    <a:pt x="831419" y="2783401"/>
                  </a:lnTo>
                  <a:lnTo>
                    <a:pt x="790791" y="2763138"/>
                  </a:lnTo>
                  <a:lnTo>
                    <a:pt x="750892" y="2741664"/>
                  </a:lnTo>
                  <a:lnTo>
                    <a:pt x="711746" y="2719003"/>
                  </a:lnTo>
                  <a:lnTo>
                    <a:pt x="673377" y="2695180"/>
                  </a:lnTo>
                  <a:lnTo>
                    <a:pt x="635808" y="2670219"/>
                  </a:lnTo>
                  <a:lnTo>
                    <a:pt x="599065" y="2644143"/>
                  </a:lnTo>
                  <a:lnTo>
                    <a:pt x="563171" y="2616976"/>
                  </a:lnTo>
                  <a:lnTo>
                    <a:pt x="528151" y="2588744"/>
                  </a:lnTo>
                  <a:lnTo>
                    <a:pt x="494027" y="2559469"/>
                  </a:lnTo>
                  <a:lnTo>
                    <a:pt x="460826" y="2529177"/>
                  </a:lnTo>
                  <a:lnTo>
                    <a:pt x="428570" y="2497891"/>
                  </a:lnTo>
                  <a:lnTo>
                    <a:pt x="397284" y="2465635"/>
                  </a:lnTo>
                  <a:lnTo>
                    <a:pt x="366991" y="2432433"/>
                  </a:lnTo>
                  <a:lnTo>
                    <a:pt x="337717" y="2398310"/>
                  </a:lnTo>
                  <a:lnTo>
                    <a:pt x="309484" y="2363289"/>
                  </a:lnTo>
                  <a:lnTo>
                    <a:pt x="282318" y="2327395"/>
                  </a:lnTo>
                  <a:lnTo>
                    <a:pt x="256242" y="2290652"/>
                  </a:lnTo>
                  <a:lnTo>
                    <a:pt x="231280" y="2253084"/>
                  </a:lnTo>
                  <a:lnTo>
                    <a:pt x="207457" y="2214715"/>
                  </a:lnTo>
                  <a:lnTo>
                    <a:pt x="184797" y="2175568"/>
                  </a:lnTo>
                  <a:lnTo>
                    <a:pt x="163323" y="2135669"/>
                  </a:lnTo>
                  <a:lnTo>
                    <a:pt x="143059" y="2095041"/>
                  </a:lnTo>
                  <a:lnTo>
                    <a:pt x="124031" y="2053709"/>
                  </a:lnTo>
                  <a:lnTo>
                    <a:pt x="106262" y="2011696"/>
                  </a:lnTo>
                  <a:lnTo>
                    <a:pt x="89775" y="1969026"/>
                  </a:lnTo>
                  <a:lnTo>
                    <a:pt x="74596" y="1925725"/>
                  </a:lnTo>
                  <a:lnTo>
                    <a:pt x="60748" y="1881814"/>
                  </a:lnTo>
                  <a:lnTo>
                    <a:pt x="48255" y="1837320"/>
                  </a:lnTo>
                  <a:lnTo>
                    <a:pt x="37142" y="1792266"/>
                  </a:lnTo>
                  <a:lnTo>
                    <a:pt x="27433" y="1746676"/>
                  </a:lnTo>
                  <a:lnTo>
                    <a:pt x="19151" y="1700574"/>
                  </a:lnTo>
                  <a:lnTo>
                    <a:pt x="12320" y="1653984"/>
                  </a:lnTo>
                  <a:lnTo>
                    <a:pt x="6966" y="1606931"/>
                  </a:lnTo>
                  <a:lnTo>
                    <a:pt x="3112" y="1559438"/>
                  </a:lnTo>
                  <a:lnTo>
                    <a:pt x="782" y="1511530"/>
                  </a:lnTo>
                  <a:lnTo>
                    <a:pt x="0" y="1463236"/>
                  </a:lnTo>
                  <a:lnTo>
                    <a:pt x="782" y="1414931"/>
                  </a:lnTo>
                  <a:lnTo>
                    <a:pt x="3112" y="1367023"/>
                  </a:lnTo>
                  <a:lnTo>
                    <a:pt x="6966" y="1319530"/>
                  </a:lnTo>
                  <a:lnTo>
                    <a:pt x="12320" y="1272477"/>
                  </a:lnTo>
                  <a:lnTo>
                    <a:pt x="19151" y="1225887"/>
                  </a:lnTo>
                  <a:lnTo>
                    <a:pt x="27433" y="1179785"/>
                  </a:lnTo>
                  <a:lnTo>
                    <a:pt x="37142" y="1134195"/>
                  </a:lnTo>
                  <a:lnTo>
                    <a:pt x="48255" y="1089141"/>
                  </a:lnTo>
                  <a:lnTo>
                    <a:pt x="60748" y="1044646"/>
                  </a:lnTo>
                  <a:lnTo>
                    <a:pt x="74596" y="1000736"/>
                  </a:lnTo>
                  <a:lnTo>
                    <a:pt x="89775" y="957435"/>
                  </a:lnTo>
                  <a:lnTo>
                    <a:pt x="106262" y="914765"/>
                  </a:lnTo>
                  <a:lnTo>
                    <a:pt x="124031" y="872752"/>
                  </a:lnTo>
                  <a:lnTo>
                    <a:pt x="143059" y="831420"/>
                  </a:lnTo>
                  <a:lnTo>
                    <a:pt x="163323" y="790792"/>
                  </a:lnTo>
                  <a:lnTo>
                    <a:pt x="184797" y="750892"/>
                  </a:lnTo>
                  <a:lnTo>
                    <a:pt x="207457" y="711746"/>
                  </a:lnTo>
                  <a:lnTo>
                    <a:pt x="231280" y="673377"/>
                  </a:lnTo>
                  <a:lnTo>
                    <a:pt x="256242" y="635808"/>
                  </a:lnTo>
                  <a:lnTo>
                    <a:pt x="282318" y="599065"/>
                  </a:lnTo>
                  <a:lnTo>
                    <a:pt x="309484" y="563171"/>
                  </a:lnTo>
                  <a:lnTo>
                    <a:pt x="337717" y="528151"/>
                  </a:lnTo>
                  <a:lnTo>
                    <a:pt x="366991" y="494028"/>
                  </a:lnTo>
                  <a:lnTo>
                    <a:pt x="397284" y="460826"/>
                  </a:lnTo>
                  <a:lnTo>
                    <a:pt x="428570" y="428570"/>
                  </a:lnTo>
                  <a:lnTo>
                    <a:pt x="460826" y="397284"/>
                  </a:lnTo>
                  <a:lnTo>
                    <a:pt x="494027" y="366991"/>
                  </a:lnTo>
                  <a:lnTo>
                    <a:pt x="528151" y="337717"/>
                  </a:lnTo>
                  <a:lnTo>
                    <a:pt x="563171" y="309484"/>
                  </a:lnTo>
                  <a:lnTo>
                    <a:pt x="599065" y="282318"/>
                  </a:lnTo>
                  <a:lnTo>
                    <a:pt x="635808" y="256242"/>
                  </a:lnTo>
                  <a:lnTo>
                    <a:pt x="673377" y="231281"/>
                  </a:lnTo>
                  <a:lnTo>
                    <a:pt x="711746" y="207457"/>
                  </a:lnTo>
                  <a:lnTo>
                    <a:pt x="750892" y="184797"/>
                  </a:lnTo>
                  <a:lnTo>
                    <a:pt x="790791" y="163323"/>
                  </a:lnTo>
                  <a:lnTo>
                    <a:pt x="831419" y="143059"/>
                  </a:lnTo>
                  <a:lnTo>
                    <a:pt x="872752" y="124031"/>
                  </a:lnTo>
                  <a:lnTo>
                    <a:pt x="914765" y="106262"/>
                  </a:lnTo>
                  <a:lnTo>
                    <a:pt x="957434" y="89775"/>
                  </a:lnTo>
                  <a:lnTo>
                    <a:pt x="1000736" y="74596"/>
                  </a:lnTo>
                  <a:lnTo>
                    <a:pt x="1044646" y="60748"/>
                  </a:lnTo>
                  <a:lnTo>
                    <a:pt x="1089140" y="48255"/>
                  </a:lnTo>
                  <a:lnTo>
                    <a:pt x="1134194" y="37142"/>
                  </a:lnTo>
                  <a:lnTo>
                    <a:pt x="1179785" y="27433"/>
                  </a:lnTo>
                  <a:lnTo>
                    <a:pt x="1225887" y="19151"/>
                  </a:lnTo>
                  <a:lnTo>
                    <a:pt x="1272476" y="12321"/>
                  </a:lnTo>
                  <a:lnTo>
                    <a:pt x="1319530" y="6966"/>
                  </a:lnTo>
                  <a:lnTo>
                    <a:pt x="1367022" y="3112"/>
                  </a:lnTo>
                  <a:lnTo>
                    <a:pt x="1414931" y="782"/>
                  </a:lnTo>
                  <a:lnTo>
                    <a:pt x="1463230" y="0"/>
                  </a:lnTo>
                  <a:lnTo>
                    <a:pt x="1511530" y="782"/>
                  </a:lnTo>
                  <a:lnTo>
                    <a:pt x="1559438" y="3112"/>
                  </a:lnTo>
                  <a:lnTo>
                    <a:pt x="1606931" y="6966"/>
                  </a:lnTo>
                  <a:lnTo>
                    <a:pt x="1653984" y="12321"/>
                  </a:lnTo>
                  <a:lnTo>
                    <a:pt x="1700574" y="19151"/>
                  </a:lnTo>
                  <a:lnTo>
                    <a:pt x="1746676" y="27433"/>
                  </a:lnTo>
                  <a:lnTo>
                    <a:pt x="1792266" y="37142"/>
                  </a:lnTo>
                  <a:lnTo>
                    <a:pt x="1837320" y="48255"/>
                  </a:lnTo>
                  <a:lnTo>
                    <a:pt x="1881814" y="60748"/>
                  </a:lnTo>
                  <a:lnTo>
                    <a:pt x="1925724" y="74596"/>
                  </a:lnTo>
                  <a:lnTo>
                    <a:pt x="1969026" y="89775"/>
                  </a:lnTo>
                  <a:lnTo>
                    <a:pt x="2011695" y="106262"/>
                  </a:lnTo>
                  <a:lnTo>
                    <a:pt x="2053709" y="124031"/>
                  </a:lnTo>
                  <a:lnTo>
                    <a:pt x="2095041" y="143059"/>
                  </a:lnTo>
                  <a:lnTo>
                    <a:pt x="2135669" y="163323"/>
                  </a:lnTo>
                  <a:lnTo>
                    <a:pt x="2175568" y="184797"/>
                  </a:lnTo>
                  <a:lnTo>
                    <a:pt x="2214714" y="207457"/>
                  </a:lnTo>
                  <a:lnTo>
                    <a:pt x="2253084" y="231281"/>
                  </a:lnTo>
                  <a:lnTo>
                    <a:pt x="2290652" y="256242"/>
                  </a:lnTo>
                  <a:lnTo>
                    <a:pt x="2327395" y="282318"/>
                  </a:lnTo>
                  <a:lnTo>
                    <a:pt x="2363289" y="309484"/>
                  </a:lnTo>
                  <a:lnTo>
                    <a:pt x="2398310" y="337717"/>
                  </a:lnTo>
                  <a:lnTo>
                    <a:pt x="2432433" y="366991"/>
                  </a:lnTo>
                  <a:lnTo>
                    <a:pt x="2465635" y="397284"/>
                  </a:lnTo>
                  <a:lnTo>
                    <a:pt x="2497891" y="428570"/>
                  </a:lnTo>
                  <a:lnTo>
                    <a:pt x="2529177" y="460826"/>
                  </a:lnTo>
                  <a:lnTo>
                    <a:pt x="2559469" y="494028"/>
                  </a:lnTo>
                  <a:lnTo>
                    <a:pt x="2588744" y="528151"/>
                  </a:lnTo>
                  <a:lnTo>
                    <a:pt x="2616976" y="563171"/>
                  </a:lnTo>
                  <a:lnTo>
                    <a:pt x="2644142" y="599065"/>
                  </a:lnTo>
                  <a:lnTo>
                    <a:pt x="2670218" y="635808"/>
                  </a:lnTo>
                  <a:lnTo>
                    <a:pt x="2695180" y="673377"/>
                  </a:lnTo>
                  <a:lnTo>
                    <a:pt x="2719003" y="711746"/>
                  </a:lnTo>
                  <a:lnTo>
                    <a:pt x="2741664" y="750892"/>
                  </a:lnTo>
                  <a:lnTo>
                    <a:pt x="2763138" y="790792"/>
                  </a:lnTo>
                  <a:lnTo>
                    <a:pt x="2783401" y="831420"/>
                  </a:lnTo>
                  <a:lnTo>
                    <a:pt x="2802429" y="872752"/>
                  </a:lnTo>
                  <a:lnTo>
                    <a:pt x="2820199" y="914765"/>
                  </a:lnTo>
                  <a:lnTo>
                    <a:pt x="2836685" y="957435"/>
                  </a:lnTo>
                  <a:lnTo>
                    <a:pt x="2851864" y="1000736"/>
                  </a:lnTo>
                  <a:lnTo>
                    <a:pt x="2865712" y="1044646"/>
                  </a:lnTo>
                  <a:lnTo>
                    <a:pt x="2878205" y="1089141"/>
                  </a:lnTo>
                  <a:lnTo>
                    <a:pt x="2889318" y="1134195"/>
                  </a:lnTo>
                  <a:lnTo>
                    <a:pt x="2899028" y="1179785"/>
                  </a:lnTo>
                  <a:lnTo>
                    <a:pt x="2907310" y="1225887"/>
                  </a:lnTo>
                  <a:lnTo>
                    <a:pt x="2914140" y="1272477"/>
                  </a:lnTo>
                  <a:lnTo>
                    <a:pt x="2919494" y="1319530"/>
                  </a:lnTo>
                  <a:lnTo>
                    <a:pt x="2923349" y="1367023"/>
                  </a:lnTo>
                  <a:lnTo>
                    <a:pt x="2925679" y="1414931"/>
                  </a:lnTo>
                  <a:lnTo>
                    <a:pt x="2926461" y="1463225"/>
                  </a:lnTo>
                  <a:lnTo>
                    <a:pt x="2925679" y="1511530"/>
                  </a:lnTo>
                  <a:lnTo>
                    <a:pt x="2923349" y="1559438"/>
                  </a:lnTo>
                  <a:lnTo>
                    <a:pt x="2919494" y="1606931"/>
                  </a:lnTo>
                  <a:lnTo>
                    <a:pt x="2914140" y="1653984"/>
                  </a:lnTo>
                  <a:lnTo>
                    <a:pt x="2907310" y="1700574"/>
                  </a:lnTo>
                  <a:lnTo>
                    <a:pt x="2899028" y="1746676"/>
                  </a:lnTo>
                  <a:lnTo>
                    <a:pt x="2889318" y="1792266"/>
                  </a:lnTo>
                  <a:lnTo>
                    <a:pt x="2878205" y="1837320"/>
                  </a:lnTo>
                  <a:lnTo>
                    <a:pt x="2865712" y="1881814"/>
                  </a:lnTo>
                  <a:lnTo>
                    <a:pt x="2851864" y="1925725"/>
                  </a:lnTo>
                  <a:lnTo>
                    <a:pt x="2836685" y="1969026"/>
                  </a:lnTo>
                  <a:lnTo>
                    <a:pt x="2820199" y="2011696"/>
                  </a:lnTo>
                  <a:lnTo>
                    <a:pt x="2802429" y="2053709"/>
                  </a:lnTo>
                  <a:lnTo>
                    <a:pt x="2783401" y="2095041"/>
                  </a:lnTo>
                  <a:lnTo>
                    <a:pt x="2763138" y="2135669"/>
                  </a:lnTo>
                  <a:lnTo>
                    <a:pt x="2741664" y="2175568"/>
                  </a:lnTo>
                  <a:lnTo>
                    <a:pt x="2719003" y="2214715"/>
                  </a:lnTo>
                  <a:lnTo>
                    <a:pt x="2695180" y="2253084"/>
                  </a:lnTo>
                  <a:lnTo>
                    <a:pt x="2670218" y="2290652"/>
                  </a:lnTo>
                  <a:lnTo>
                    <a:pt x="2644142" y="2327395"/>
                  </a:lnTo>
                  <a:lnTo>
                    <a:pt x="2616976" y="2363289"/>
                  </a:lnTo>
                  <a:lnTo>
                    <a:pt x="2588744" y="2398310"/>
                  </a:lnTo>
                  <a:lnTo>
                    <a:pt x="2559469" y="2432433"/>
                  </a:lnTo>
                  <a:lnTo>
                    <a:pt x="2529177" y="2465635"/>
                  </a:lnTo>
                  <a:lnTo>
                    <a:pt x="2497891" y="2497891"/>
                  </a:lnTo>
                  <a:lnTo>
                    <a:pt x="2465635" y="2529177"/>
                  </a:lnTo>
                  <a:lnTo>
                    <a:pt x="2432433" y="2559469"/>
                  </a:lnTo>
                  <a:lnTo>
                    <a:pt x="2398310" y="2588744"/>
                  </a:lnTo>
                  <a:lnTo>
                    <a:pt x="2363289" y="2616976"/>
                  </a:lnTo>
                  <a:lnTo>
                    <a:pt x="2327395" y="2644143"/>
                  </a:lnTo>
                  <a:lnTo>
                    <a:pt x="2290652" y="2670219"/>
                  </a:lnTo>
                  <a:lnTo>
                    <a:pt x="2253084" y="2695180"/>
                  </a:lnTo>
                  <a:lnTo>
                    <a:pt x="2214714" y="2719003"/>
                  </a:lnTo>
                  <a:lnTo>
                    <a:pt x="2175568" y="2741664"/>
                  </a:lnTo>
                  <a:lnTo>
                    <a:pt x="2135669" y="2763138"/>
                  </a:lnTo>
                  <a:lnTo>
                    <a:pt x="2095041" y="2783401"/>
                  </a:lnTo>
                  <a:lnTo>
                    <a:pt x="2053709" y="2802430"/>
                  </a:lnTo>
                  <a:lnTo>
                    <a:pt x="2011695" y="2820199"/>
                  </a:lnTo>
                  <a:lnTo>
                    <a:pt x="1969026" y="2836686"/>
                  </a:lnTo>
                  <a:lnTo>
                    <a:pt x="1925724" y="2851865"/>
                  </a:lnTo>
                  <a:lnTo>
                    <a:pt x="1881814" y="2865713"/>
                  </a:lnTo>
                  <a:lnTo>
                    <a:pt x="1837320" y="2878205"/>
                  </a:lnTo>
                  <a:lnTo>
                    <a:pt x="1792266" y="2889318"/>
                  </a:lnTo>
                  <a:lnTo>
                    <a:pt x="1746676" y="2899028"/>
                  </a:lnTo>
                  <a:lnTo>
                    <a:pt x="1700574" y="2907310"/>
                  </a:lnTo>
                  <a:lnTo>
                    <a:pt x="1653984" y="2914140"/>
                  </a:lnTo>
                  <a:lnTo>
                    <a:pt x="1606931" y="2919494"/>
                  </a:lnTo>
                  <a:lnTo>
                    <a:pt x="1559438" y="2923349"/>
                  </a:lnTo>
                  <a:lnTo>
                    <a:pt x="1511530" y="2925679"/>
                  </a:lnTo>
                  <a:lnTo>
                    <a:pt x="1463248" y="2926461"/>
                  </a:lnTo>
                  <a:close/>
                </a:path>
              </a:pathLst>
            </a:custGeom>
            <a:solidFill>
              <a:srgbClr val="B0C7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0873" y="3909869"/>
              <a:ext cx="123824" cy="1238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0873" y="4443269"/>
              <a:ext cx="123824" cy="1238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0873" y="4976669"/>
              <a:ext cx="123824" cy="1238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0873" y="5510069"/>
              <a:ext cx="123824" cy="1238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0873" y="6043469"/>
              <a:ext cx="123824" cy="1238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0873" y="6576869"/>
              <a:ext cx="123824" cy="123824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0873" y="7110269"/>
            <a:ext cx="123824" cy="1238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0873" y="7643669"/>
            <a:ext cx="123824" cy="123824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8056057" y="1"/>
            <a:ext cx="10232390" cy="5626735"/>
            <a:chOff x="8056057" y="1"/>
            <a:chExt cx="10232390" cy="562673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01036" y="1"/>
              <a:ext cx="8086963" cy="50281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424199" y="2700232"/>
              <a:ext cx="2926715" cy="2926715"/>
            </a:xfrm>
            <a:custGeom>
              <a:avLst/>
              <a:gdLst/>
              <a:ahLst/>
              <a:cxnLst/>
              <a:rect l="l" t="t" r="r" b="b"/>
              <a:pathLst>
                <a:path w="2926715" h="2926715">
                  <a:moveTo>
                    <a:pt x="1463246" y="2926461"/>
                  </a:moveTo>
                  <a:lnTo>
                    <a:pt x="1414930" y="2925679"/>
                  </a:lnTo>
                  <a:lnTo>
                    <a:pt x="1367021" y="2923349"/>
                  </a:lnTo>
                  <a:lnTo>
                    <a:pt x="1319528" y="2919494"/>
                  </a:lnTo>
                  <a:lnTo>
                    <a:pt x="1272475" y="2914140"/>
                  </a:lnTo>
                  <a:lnTo>
                    <a:pt x="1225885" y="2907310"/>
                  </a:lnTo>
                  <a:lnTo>
                    <a:pt x="1179783" y="2899028"/>
                  </a:lnTo>
                  <a:lnTo>
                    <a:pt x="1134193" y="2889318"/>
                  </a:lnTo>
                  <a:lnTo>
                    <a:pt x="1089139" y="2878205"/>
                  </a:lnTo>
                  <a:lnTo>
                    <a:pt x="1044645" y="2865713"/>
                  </a:lnTo>
                  <a:lnTo>
                    <a:pt x="1000735" y="2851865"/>
                  </a:lnTo>
                  <a:lnTo>
                    <a:pt x="957433" y="2836686"/>
                  </a:lnTo>
                  <a:lnTo>
                    <a:pt x="914764" y="2820199"/>
                  </a:lnTo>
                  <a:lnTo>
                    <a:pt x="872751" y="2802430"/>
                  </a:lnTo>
                  <a:lnTo>
                    <a:pt x="831418" y="2783401"/>
                  </a:lnTo>
                  <a:lnTo>
                    <a:pt x="790790" y="2763138"/>
                  </a:lnTo>
                  <a:lnTo>
                    <a:pt x="750891" y="2741664"/>
                  </a:lnTo>
                  <a:lnTo>
                    <a:pt x="711745" y="2719003"/>
                  </a:lnTo>
                  <a:lnTo>
                    <a:pt x="673376" y="2695180"/>
                  </a:lnTo>
                  <a:lnTo>
                    <a:pt x="635807" y="2670219"/>
                  </a:lnTo>
                  <a:lnTo>
                    <a:pt x="599064" y="2644143"/>
                  </a:lnTo>
                  <a:lnTo>
                    <a:pt x="563170" y="2616976"/>
                  </a:lnTo>
                  <a:lnTo>
                    <a:pt x="528150" y="2588744"/>
                  </a:lnTo>
                  <a:lnTo>
                    <a:pt x="494026" y="2559469"/>
                  </a:lnTo>
                  <a:lnTo>
                    <a:pt x="460825" y="2529177"/>
                  </a:lnTo>
                  <a:lnTo>
                    <a:pt x="428569" y="2497891"/>
                  </a:lnTo>
                  <a:lnTo>
                    <a:pt x="397283" y="2465635"/>
                  </a:lnTo>
                  <a:lnTo>
                    <a:pt x="366990" y="2432433"/>
                  </a:lnTo>
                  <a:lnTo>
                    <a:pt x="337716" y="2398310"/>
                  </a:lnTo>
                  <a:lnTo>
                    <a:pt x="309483" y="2363289"/>
                  </a:lnTo>
                  <a:lnTo>
                    <a:pt x="282317" y="2327395"/>
                  </a:lnTo>
                  <a:lnTo>
                    <a:pt x="256241" y="2290652"/>
                  </a:lnTo>
                  <a:lnTo>
                    <a:pt x="231280" y="2253084"/>
                  </a:lnTo>
                  <a:lnTo>
                    <a:pt x="207456" y="2214715"/>
                  </a:lnTo>
                  <a:lnTo>
                    <a:pt x="184796" y="2175568"/>
                  </a:lnTo>
                  <a:lnTo>
                    <a:pt x="163322" y="2135669"/>
                  </a:lnTo>
                  <a:lnTo>
                    <a:pt x="143058" y="2095041"/>
                  </a:lnTo>
                  <a:lnTo>
                    <a:pt x="124030" y="2053709"/>
                  </a:lnTo>
                  <a:lnTo>
                    <a:pt x="106261" y="2011696"/>
                  </a:lnTo>
                  <a:lnTo>
                    <a:pt x="89774" y="1969026"/>
                  </a:lnTo>
                  <a:lnTo>
                    <a:pt x="74595" y="1925724"/>
                  </a:lnTo>
                  <a:lnTo>
                    <a:pt x="60747" y="1881814"/>
                  </a:lnTo>
                  <a:lnTo>
                    <a:pt x="48255" y="1837320"/>
                  </a:lnTo>
                  <a:lnTo>
                    <a:pt x="37141" y="1792266"/>
                  </a:lnTo>
                  <a:lnTo>
                    <a:pt x="27432" y="1746676"/>
                  </a:lnTo>
                  <a:lnTo>
                    <a:pt x="19150" y="1700574"/>
                  </a:lnTo>
                  <a:lnTo>
                    <a:pt x="12320" y="1653984"/>
                  </a:lnTo>
                  <a:lnTo>
                    <a:pt x="6965" y="1606931"/>
                  </a:lnTo>
                  <a:lnTo>
                    <a:pt x="3111" y="1559438"/>
                  </a:lnTo>
                  <a:lnTo>
                    <a:pt x="781" y="1511530"/>
                  </a:lnTo>
                  <a:lnTo>
                    <a:pt x="0" y="1463284"/>
                  </a:lnTo>
                  <a:lnTo>
                    <a:pt x="781" y="1414931"/>
                  </a:lnTo>
                  <a:lnTo>
                    <a:pt x="3111" y="1367023"/>
                  </a:lnTo>
                  <a:lnTo>
                    <a:pt x="6965" y="1319530"/>
                  </a:lnTo>
                  <a:lnTo>
                    <a:pt x="12320" y="1272476"/>
                  </a:lnTo>
                  <a:lnTo>
                    <a:pt x="19150" y="1225887"/>
                  </a:lnTo>
                  <a:lnTo>
                    <a:pt x="27432" y="1179785"/>
                  </a:lnTo>
                  <a:lnTo>
                    <a:pt x="37141" y="1134195"/>
                  </a:lnTo>
                  <a:lnTo>
                    <a:pt x="48255" y="1089140"/>
                  </a:lnTo>
                  <a:lnTo>
                    <a:pt x="60747" y="1044646"/>
                  </a:lnTo>
                  <a:lnTo>
                    <a:pt x="74595" y="1000736"/>
                  </a:lnTo>
                  <a:lnTo>
                    <a:pt x="89774" y="957434"/>
                  </a:lnTo>
                  <a:lnTo>
                    <a:pt x="106261" y="914765"/>
                  </a:lnTo>
                  <a:lnTo>
                    <a:pt x="124030" y="872752"/>
                  </a:lnTo>
                  <a:lnTo>
                    <a:pt x="143058" y="831419"/>
                  </a:lnTo>
                  <a:lnTo>
                    <a:pt x="163322" y="790792"/>
                  </a:lnTo>
                  <a:lnTo>
                    <a:pt x="184796" y="750892"/>
                  </a:lnTo>
                  <a:lnTo>
                    <a:pt x="207456" y="711746"/>
                  </a:lnTo>
                  <a:lnTo>
                    <a:pt x="231280" y="673377"/>
                  </a:lnTo>
                  <a:lnTo>
                    <a:pt x="256241" y="635808"/>
                  </a:lnTo>
                  <a:lnTo>
                    <a:pt x="282317" y="599065"/>
                  </a:lnTo>
                  <a:lnTo>
                    <a:pt x="309483" y="563171"/>
                  </a:lnTo>
                  <a:lnTo>
                    <a:pt x="337716" y="528151"/>
                  </a:lnTo>
                  <a:lnTo>
                    <a:pt x="366990" y="494028"/>
                  </a:lnTo>
                  <a:lnTo>
                    <a:pt x="397283" y="460826"/>
                  </a:lnTo>
                  <a:lnTo>
                    <a:pt x="428569" y="428570"/>
                  </a:lnTo>
                  <a:lnTo>
                    <a:pt x="460825" y="397284"/>
                  </a:lnTo>
                  <a:lnTo>
                    <a:pt x="494026" y="366991"/>
                  </a:lnTo>
                  <a:lnTo>
                    <a:pt x="528150" y="337717"/>
                  </a:lnTo>
                  <a:lnTo>
                    <a:pt x="563170" y="309484"/>
                  </a:lnTo>
                  <a:lnTo>
                    <a:pt x="599064" y="282318"/>
                  </a:lnTo>
                  <a:lnTo>
                    <a:pt x="635807" y="256242"/>
                  </a:lnTo>
                  <a:lnTo>
                    <a:pt x="673376" y="231281"/>
                  </a:lnTo>
                  <a:lnTo>
                    <a:pt x="711745" y="207457"/>
                  </a:lnTo>
                  <a:lnTo>
                    <a:pt x="750891" y="184797"/>
                  </a:lnTo>
                  <a:lnTo>
                    <a:pt x="790790" y="163323"/>
                  </a:lnTo>
                  <a:lnTo>
                    <a:pt x="831418" y="143059"/>
                  </a:lnTo>
                  <a:lnTo>
                    <a:pt x="872751" y="124031"/>
                  </a:lnTo>
                  <a:lnTo>
                    <a:pt x="914764" y="106262"/>
                  </a:lnTo>
                  <a:lnTo>
                    <a:pt x="957433" y="89775"/>
                  </a:lnTo>
                  <a:lnTo>
                    <a:pt x="1000735" y="74596"/>
                  </a:lnTo>
                  <a:lnTo>
                    <a:pt x="1044645" y="60748"/>
                  </a:lnTo>
                  <a:lnTo>
                    <a:pt x="1089139" y="48255"/>
                  </a:lnTo>
                  <a:lnTo>
                    <a:pt x="1134193" y="37142"/>
                  </a:lnTo>
                  <a:lnTo>
                    <a:pt x="1179783" y="27433"/>
                  </a:lnTo>
                  <a:lnTo>
                    <a:pt x="1225885" y="19151"/>
                  </a:lnTo>
                  <a:lnTo>
                    <a:pt x="1272475" y="12321"/>
                  </a:lnTo>
                  <a:lnTo>
                    <a:pt x="1319528" y="6966"/>
                  </a:lnTo>
                  <a:lnTo>
                    <a:pt x="1367021" y="3112"/>
                  </a:lnTo>
                  <a:lnTo>
                    <a:pt x="1414930" y="782"/>
                  </a:lnTo>
                  <a:lnTo>
                    <a:pt x="1463229" y="0"/>
                  </a:lnTo>
                  <a:lnTo>
                    <a:pt x="1511529" y="782"/>
                  </a:lnTo>
                  <a:lnTo>
                    <a:pt x="1559437" y="3112"/>
                  </a:lnTo>
                  <a:lnTo>
                    <a:pt x="1606930" y="6966"/>
                  </a:lnTo>
                  <a:lnTo>
                    <a:pt x="1653983" y="12321"/>
                  </a:lnTo>
                  <a:lnTo>
                    <a:pt x="1700573" y="19151"/>
                  </a:lnTo>
                  <a:lnTo>
                    <a:pt x="1746675" y="27433"/>
                  </a:lnTo>
                  <a:lnTo>
                    <a:pt x="1792265" y="37142"/>
                  </a:lnTo>
                  <a:lnTo>
                    <a:pt x="1837319" y="48255"/>
                  </a:lnTo>
                  <a:lnTo>
                    <a:pt x="1881813" y="60748"/>
                  </a:lnTo>
                  <a:lnTo>
                    <a:pt x="1925723" y="74596"/>
                  </a:lnTo>
                  <a:lnTo>
                    <a:pt x="1969025" y="89775"/>
                  </a:lnTo>
                  <a:lnTo>
                    <a:pt x="2011695" y="106262"/>
                  </a:lnTo>
                  <a:lnTo>
                    <a:pt x="2053708" y="124031"/>
                  </a:lnTo>
                  <a:lnTo>
                    <a:pt x="2095040" y="143059"/>
                  </a:lnTo>
                  <a:lnTo>
                    <a:pt x="2135668" y="163323"/>
                  </a:lnTo>
                  <a:lnTo>
                    <a:pt x="2175567" y="184797"/>
                  </a:lnTo>
                  <a:lnTo>
                    <a:pt x="2214713" y="207457"/>
                  </a:lnTo>
                  <a:lnTo>
                    <a:pt x="2253083" y="231281"/>
                  </a:lnTo>
                  <a:lnTo>
                    <a:pt x="2290651" y="256242"/>
                  </a:lnTo>
                  <a:lnTo>
                    <a:pt x="2327394" y="282318"/>
                  </a:lnTo>
                  <a:lnTo>
                    <a:pt x="2363288" y="309484"/>
                  </a:lnTo>
                  <a:lnTo>
                    <a:pt x="2398309" y="337717"/>
                  </a:lnTo>
                  <a:lnTo>
                    <a:pt x="2432432" y="366991"/>
                  </a:lnTo>
                  <a:lnTo>
                    <a:pt x="2465634" y="397284"/>
                  </a:lnTo>
                  <a:lnTo>
                    <a:pt x="2497890" y="428570"/>
                  </a:lnTo>
                  <a:lnTo>
                    <a:pt x="2529176" y="460826"/>
                  </a:lnTo>
                  <a:lnTo>
                    <a:pt x="2559468" y="494028"/>
                  </a:lnTo>
                  <a:lnTo>
                    <a:pt x="2588743" y="528151"/>
                  </a:lnTo>
                  <a:lnTo>
                    <a:pt x="2616975" y="563171"/>
                  </a:lnTo>
                  <a:lnTo>
                    <a:pt x="2644141" y="599065"/>
                  </a:lnTo>
                  <a:lnTo>
                    <a:pt x="2670217" y="635808"/>
                  </a:lnTo>
                  <a:lnTo>
                    <a:pt x="2695179" y="673377"/>
                  </a:lnTo>
                  <a:lnTo>
                    <a:pt x="2719002" y="711746"/>
                  </a:lnTo>
                  <a:lnTo>
                    <a:pt x="2741663" y="750892"/>
                  </a:lnTo>
                  <a:lnTo>
                    <a:pt x="2763137" y="790792"/>
                  </a:lnTo>
                  <a:lnTo>
                    <a:pt x="2783400" y="831419"/>
                  </a:lnTo>
                  <a:lnTo>
                    <a:pt x="2802428" y="872752"/>
                  </a:lnTo>
                  <a:lnTo>
                    <a:pt x="2820198" y="914765"/>
                  </a:lnTo>
                  <a:lnTo>
                    <a:pt x="2836684" y="957434"/>
                  </a:lnTo>
                  <a:lnTo>
                    <a:pt x="2851863" y="1000736"/>
                  </a:lnTo>
                  <a:lnTo>
                    <a:pt x="2865711" y="1044646"/>
                  </a:lnTo>
                  <a:lnTo>
                    <a:pt x="2878204" y="1089140"/>
                  </a:lnTo>
                  <a:lnTo>
                    <a:pt x="2889317" y="1134195"/>
                  </a:lnTo>
                  <a:lnTo>
                    <a:pt x="2899026" y="1179785"/>
                  </a:lnTo>
                  <a:lnTo>
                    <a:pt x="2907308" y="1225887"/>
                  </a:lnTo>
                  <a:lnTo>
                    <a:pt x="2914139" y="1272476"/>
                  </a:lnTo>
                  <a:lnTo>
                    <a:pt x="2919493" y="1319530"/>
                  </a:lnTo>
                  <a:lnTo>
                    <a:pt x="2923347" y="1367023"/>
                  </a:lnTo>
                  <a:lnTo>
                    <a:pt x="2925677" y="1414931"/>
                  </a:lnTo>
                  <a:lnTo>
                    <a:pt x="2926459" y="1463177"/>
                  </a:lnTo>
                  <a:lnTo>
                    <a:pt x="2925677" y="1511530"/>
                  </a:lnTo>
                  <a:lnTo>
                    <a:pt x="2923347" y="1559438"/>
                  </a:lnTo>
                  <a:lnTo>
                    <a:pt x="2919493" y="1606931"/>
                  </a:lnTo>
                  <a:lnTo>
                    <a:pt x="2914139" y="1653984"/>
                  </a:lnTo>
                  <a:lnTo>
                    <a:pt x="2907308" y="1700574"/>
                  </a:lnTo>
                  <a:lnTo>
                    <a:pt x="2899026" y="1746676"/>
                  </a:lnTo>
                  <a:lnTo>
                    <a:pt x="2889317" y="1792266"/>
                  </a:lnTo>
                  <a:lnTo>
                    <a:pt x="2878204" y="1837320"/>
                  </a:lnTo>
                  <a:lnTo>
                    <a:pt x="2865711" y="1881814"/>
                  </a:lnTo>
                  <a:lnTo>
                    <a:pt x="2851863" y="1925724"/>
                  </a:lnTo>
                  <a:lnTo>
                    <a:pt x="2836684" y="1969026"/>
                  </a:lnTo>
                  <a:lnTo>
                    <a:pt x="2820198" y="2011696"/>
                  </a:lnTo>
                  <a:lnTo>
                    <a:pt x="2802428" y="2053709"/>
                  </a:lnTo>
                  <a:lnTo>
                    <a:pt x="2783400" y="2095041"/>
                  </a:lnTo>
                  <a:lnTo>
                    <a:pt x="2763137" y="2135669"/>
                  </a:lnTo>
                  <a:lnTo>
                    <a:pt x="2741663" y="2175568"/>
                  </a:lnTo>
                  <a:lnTo>
                    <a:pt x="2719002" y="2214715"/>
                  </a:lnTo>
                  <a:lnTo>
                    <a:pt x="2695179" y="2253084"/>
                  </a:lnTo>
                  <a:lnTo>
                    <a:pt x="2670217" y="2290652"/>
                  </a:lnTo>
                  <a:lnTo>
                    <a:pt x="2644141" y="2327395"/>
                  </a:lnTo>
                  <a:lnTo>
                    <a:pt x="2616975" y="2363289"/>
                  </a:lnTo>
                  <a:lnTo>
                    <a:pt x="2588743" y="2398310"/>
                  </a:lnTo>
                  <a:lnTo>
                    <a:pt x="2559468" y="2432433"/>
                  </a:lnTo>
                  <a:lnTo>
                    <a:pt x="2529176" y="2465635"/>
                  </a:lnTo>
                  <a:lnTo>
                    <a:pt x="2497890" y="2497891"/>
                  </a:lnTo>
                  <a:lnTo>
                    <a:pt x="2465634" y="2529177"/>
                  </a:lnTo>
                  <a:lnTo>
                    <a:pt x="2432432" y="2559469"/>
                  </a:lnTo>
                  <a:lnTo>
                    <a:pt x="2398309" y="2588744"/>
                  </a:lnTo>
                  <a:lnTo>
                    <a:pt x="2363288" y="2616976"/>
                  </a:lnTo>
                  <a:lnTo>
                    <a:pt x="2327394" y="2644143"/>
                  </a:lnTo>
                  <a:lnTo>
                    <a:pt x="2290651" y="2670219"/>
                  </a:lnTo>
                  <a:lnTo>
                    <a:pt x="2253083" y="2695180"/>
                  </a:lnTo>
                  <a:lnTo>
                    <a:pt x="2214713" y="2719003"/>
                  </a:lnTo>
                  <a:lnTo>
                    <a:pt x="2175567" y="2741664"/>
                  </a:lnTo>
                  <a:lnTo>
                    <a:pt x="2135668" y="2763138"/>
                  </a:lnTo>
                  <a:lnTo>
                    <a:pt x="2095040" y="2783401"/>
                  </a:lnTo>
                  <a:lnTo>
                    <a:pt x="2053708" y="2802430"/>
                  </a:lnTo>
                  <a:lnTo>
                    <a:pt x="2011695" y="2820199"/>
                  </a:lnTo>
                  <a:lnTo>
                    <a:pt x="1969025" y="2836686"/>
                  </a:lnTo>
                  <a:lnTo>
                    <a:pt x="1925723" y="2851865"/>
                  </a:lnTo>
                  <a:lnTo>
                    <a:pt x="1881813" y="2865713"/>
                  </a:lnTo>
                  <a:lnTo>
                    <a:pt x="1837319" y="2878205"/>
                  </a:lnTo>
                  <a:lnTo>
                    <a:pt x="1792265" y="2889318"/>
                  </a:lnTo>
                  <a:lnTo>
                    <a:pt x="1746675" y="2899028"/>
                  </a:lnTo>
                  <a:lnTo>
                    <a:pt x="1700573" y="2907310"/>
                  </a:lnTo>
                  <a:lnTo>
                    <a:pt x="1653983" y="2914140"/>
                  </a:lnTo>
                  <a:lnTo>
                    <a:pt x="1606930" y="2919494"/>
                  </a:lnTo>
                  <a:lnTo>
                    <a:pt x="1559437" y="2923349"/>
                  </a:lnTo>
                  <a:lnTo>
                    <a:pt x="1511529" y="2925679"/>
                  </a:lnTo>
                  <a:lnTo>
                    <a:pt x="1463246" y="2926461"/>
                  </a:lnTo>
                  <a:close/>
                </a:path>
              </a:pathLst>
            </a:custGeom>
            <a:solidFill>
              <a:srgbClr val="B0C7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23198" y="385787"/>
              <a:ext cx="1562099" cy="286702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056054" y="1104302"/>
              <a:ext cx="4872355" cy="66675"/>
            </a:xfrm>
            <a:custGeom>
              <a:avLst/>
              <a:gdLst/>
              <a:ahLst/>
              <a:cxnLst/>
              <a:rect l="l" t="t" r="r" b="b"/>
              <a:pathLst>
                <a:path w="4872355" h="66675">
                  <a:moveTo>
                    <a:pt x="2374747" y="0"/>
                  </a:moveTo>
                  <a:lnTo>
                    <a:pt x="0" y="0"/>
                  </a:lnTo>
                  <a:lnTo>
                    <a:pt x="0" y="66675"/>
                  </a:lnTo>
                  <a:lnTo>
                    <a:pt x="2374747" y="66675"/>
                  </a:lnTo>
                  <a:lnTo>
                    <a:pt x="2374747" y="0"/>
                  </a:lnTo>
                  <a:close/>
                </a:path>
                <a:path w="4872355" h="66675">
                  <a:moveTo>
                    <a:pt x="4872329" y="0"/>
                  </a:moveTo>
                  <a:lnTo>
                    <a:pt x="3193211" y="0"/>
                  </a:lnTo>
                  <a:lnTo>
                    <a:pt x="3193211" y="66675"/>
                  </a:lnTo>
                  <a:lnTo>
                    <a:pt x="4872329" y="66675"/>
                  </a:lnTo>
                  <a:lnTo>
                    <a:pt x="4872329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682498" y="2563669"/>
            <a:ext cx="2204085" cy="535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spc="-125" dirty="0">
                <a:solidFill>
                  <a:srgbClr val="12294E"/>
                </a:solidFill>
                <a:cs typeface="Tahoma"/>
              </a:rPr>
              <a:t>b</a:t>
            </a:r>
            <a:r>
              <a:rPr sz="3000" spc="-195" dirty="0">
                <a:solidFill>
                  <a:srgbClr val="12294E"/>
                </a:solidFill>
                <a:cs typeface="Tahoma"/>
              </a:rPr>
              <a:t>att</a:t>
            </a:r>
            <a:r>
              <a:rPr sz="3000" spc="-210" dirty="0">
                <a:solidFill>
                  <a:srgbClr val="12294E"/>
                </a:solidFill>
                <a:cs typeface="Tahoma"/>
              </a:rPr>
              <a:t>e</a:t>
            </a:r>
            <a:r>
              <a:rPr sz="3000" spc="-235" dirty="0">
                <a:solidFill>
                  <a:srgbClr val="12294E"/>
                </a:solidFill>
                <a:cs typeface="Tahoma"/>
              </a:rPr>
              <a:t>r</a:t>
            </a:r>
            <a:r>
              <a:rPr sz="3000" spc="-165" dirty="0">
                <a:solidFill>
                  <a:srgbClr val="12294E"/>
                </a:solidFill>
                <a:cs typeface="Tahoma"/>
              </a:rPr>
              <a:t>y</a:t>
            </a:r>
            <a:r>
              <a:rPr sz="3000" spc="-350" dirty="0">
                <a:solidFill>
                  <a:srgbClr val="12294E"/>
                </a:solidFill>
                <a:cs typeface="Tahoma"/>
              </a:rPr>
              <a:t>_</a:t>
            </a:r>
            <a:r>
              <a:rPr sz="3000" spc="-125" dirty="0">
                <a:solidFill>
                  <a:srgbClr val="12294E"/>
                </a:solidFill>
                <a:cs typeface="Tahoma"/>
              </a:rPr>
              <a:t>p</a:t>
            </a:r>
            <a:r>
              <a:rPr sz="3000" spc="-175" dirty="0">
                <a:solidFill>
                  <a:srgbClr val="12294E"/>
                </a:solidFill>
                <a:cs typeface="Tahoma"/>
              </a:rPr>
              <a:t>o</a:t>
            </a:r>
            <a:r>
              <a:rPr sz="3000" spc="85" dirty="0">
                <a:solidFill>
                  <a:srgbClr val="12294E"/>
                </a:solidFill>
                <a:cs typeface="Tahoma"/>
              </a:rPr>
              <a:t>w</a:t>
            </a:r>
            <a:r>
              <a:rPr sz="3000" spc="-210" dirty="0">
                <a:solidFill>
                  <a:srgbClr val="12294E"/>
                </a:solidFill>
                <a:cs typeface="Tahoma"/>
              </a:rPr>
              <a:t>e</a:t>
            </a:r>
            <a:r>
              <a:rPr sz="3000" spc="-25" dirty="0">
                <a:solidFill>
                  <a:srgbClr val="12294E"/>
                </a:solidFill>
                <a:cs typeface="Tahoma"/>
              </a:rPr>
              <a:t>r  </a:t>
            </a:r>
            <a:r>
              <a:rPr sz="3000" spc="-130" dirty="0">
                <a:solidFill>
                  <a:srgbClr val="12294E"/>
                </a:solidFill>
                <a:cs typeface="Tahoma"/>
              </a:rPr>
              <a:t>blue </a:t>
            </a:r>
            <a:r>
              <a:rPr sz="3000" spc="-125" dirty="0">
                <a:solidFill>
                  <a:srgbClr val="12294E"/>
                </a:solidFill>
                <a:cs typeface="Tahoma"/>
              </a:rPr>
              <a:t> </a:t>
            </a:r>
            <a:r>
              <a:rPr sz="3000" spc="-165" dirty="0">
                <a:solidFill>
                  <a:srgbClr val="12294E"/>
                </a:solidFill>
                <a:cs typeface="Tahoma"/>
              </a:rPr>
              <a:t>clock_speed </a:t>
            </a:r>
            <a:r>
              <a:rPr sz="3000" spc="-160" dirty="0">
                <a:solidFill>
                  <a:srgbClr val="12294E"/>
                </a:solidFill>
                <a:cs typeface="Tahoma"/>
              </a:rPr>
              <a:t> </a:t>
            </a:r>
            <a:r>
              <a:rPr sz="3000" spc="-170" dirty="0">
                <a:solidFill>
                  <a:srgbClr val="12294E"/>
                </a:solidFill>
                <a:cs typeface="Tahoma"/>
              </a:rPr>
              <a:t>dual_sim</a:t>
            </a:r>
            <a:endParaRPr sz="3000" dirty="0">
              <a:cs typeface="Tahoma"/>
            </a:endParaRPr>
          </a:p>
          <a:p>
            <a:pPr marL="12700" marR="1216025">
              <a:lnSpc>
                <a:spcPts val="4200"/>
              </a:lnSpc>
              <a:spcBef>
                <a:spcPts val="240"/>
              </a:spcBef>
            </a:pPr>
            <a:r>
              <a:rPr sz="3000" spc="-65" dirty="0">
                <a:solidFill>
                  <a:srgbClr val="12294E"/>
                </a:solidFill>
                <a:cs typeface="Tahoma"/>
              </a:rPr>
              <a:t>fc </a:t>
            </a:r>
            <a:r>
              <a:rPr sz="3000" spc="-60" dirty="0">
                <a:solidFill>
                  <a:srgbClr val="12294E"/>
                </a:solidFill>
                <a:cs typeface="Tahoma"/>
              </a:rPr>
              <a:t> </a:t>
            </a:r>
            <a:r>
              <a:rPr sz="3000" spc="-185" dirty="0">
                <a:solidFill>
                  <a:srgbClr val="12294E"/>
                </a:solidFill>
                <a:cs typeface="Tahoma"/>
              </a:rPr>
              <a:t>f</a:t>
            </a:r>
            <a:r>
              <a:rPr sz="3000" spc="-175" dirty="0">
                <a:solidFill>
                  <a:srgbClr val="12294E"/>
                </a:solidFill>
                <a:cs typeface="Tahoma"/>
              </a:rPr>
              <a:t>o</a:t>
            </a:r>
            <a:r>
              <a:rPr sz="3000" spc="-200" dirty="0">
                <a:solidFill>
                  <a:srgbClr val="12294E"/>
                </a:solidFill>
                <a:cs typeface="Tahoma"/>
              </a:rPr>
              <a:t>u</a:t>
            </a:r>
            <a:r>
              <a:rPr sz="3000" spc="-235" dirty="0">
                <a:solidFill>
                  <a:srgbClr val="12294E"/>
                </a:solidFill>
                <a:cs typeface="Tahoma"/>
              </a:rPr>
              <a:t>r</a:t>
            </a:r>
            <a:r>
              <a:rPr sz="3000" spc="-350" dirty="0">
                <a:solidFill>
                  <a:srgbClr val="12294E"/>
                </a:solidFill>
                <a:cs typeface="Tahoma"/>
              </a:rPr>
              <a:t>_</a:t>
            </a:r>
            <a:r>
              <a:rPr sz="3000" spc="95" dirty="0">
                <a:solidFill>
                  <a:srgbClr val="12294E"/>
                </a:solidFill>
                <a:cs typeface="Tahoma"/>
              </a:rPr>
              <a:t>g</a:t>
            </a:r>
            <a:endParaRPr sz="3000" dirty="0">
              <a:cs typeface="Tahoma"/>
            </a:endParaRPr>
          </a:p>
          <a:p>
            <a:pPr marL="12700" marR="403860">
              <a:lnSpc>
                <a:spcPts val="4200"/>
              </a:lnSpc>
            </a:pPr>
            <a:r>
              <a:rPr sz="3000" spc="-200" dirty="0">
                <a:solidFill>
                  <a:srgbClr val="12294E"/>
                </a:solidFill>
                <a:cs typeface="Tahoma"/>
              </a:rPr>
              <a:t>i</a:t>
            </a:r>
            <a:r>
              <a:rPr sz="3000" spc="-180" dirty="0">
                <a:solidFill>
                  <a:srgbClr val="12294E"/>
                </a:solidFill>
                <a:cs typeface="Tahoma"/>
              </a:rPr>
              <a:t>n</a:t>
            </a:r>
            <a:r>
              <a:rPr sz="3000" spc="-195" dirty="0">
                <a:solidFill>
                  <a:srgbClr val="12294E"/>
                </a:solidFill>
                <a:cs typeface="Tahoma"/>
              </a:rPr>
              <a:t>t</a:t>
            </a:r>
            <a:r>
              <a:rPr sz="3000" spc="-350" dirty="0">
                <a:solidFill>
                  <a:srgbClr val="12294E"/>
                </a:solidFill>
                <a:cs typeface="Tahoma"/>
              </a:rPr>
              <a:t>_</a:t>
            </a:r>
            <a:r>
              <a:rPr sz="3000" spc="-175" dirty="0">
                <a:solidFill>
                  <a:srgbClr val="12294E"/>
                </a:solidFill>
                <a:cs typeface="Tahoma"/>
              </a:rPr>
              <a:t>m</a:t>
            </a:r>
            <a:r>
              <a:rPr sz="3000" spc="-210" dirty="0">
                <a:solidFill>
                  <a:srgbClr val="12294E"/>
                </a:solidFill>
                <a:cs typeface="Tahoma"/>
              </a:rPr>
              <a:t>e</a:t>
            </a:r>
            <a:r>
              <a:rPr sz="3000" spc="-175" dirty="0">
                <a:solidFill>
                  <a:srgbClr val="12294E"/>
                </a:solidFill>
                <a:cs typeface="Tahoma"/>
              </a:rPr>
              <a:t>mo</a:t>
            </a:r>
            <a:r>
              <a:rPr sz="3000" spc="-235" dirty="0">
                <a:solidFill>
                  <a:srgbClr val="12294E"/>
                </a:solidFill>
                <a:cs typeface="Tahoma"/>
              </a:rPr>
              <a:t>r</a:t>
            </a:r>
            <a:r>
              <a:rPr sz="3000" spc="35" dirty="0">
                <a:solidFill>
                  <a:srgbClr val="12294E"/>
                </a:solidFill>
                <a:cs typeface="Tahoma"/>
              </a:rPr>
              <a:t>y  </a:t>
            </a:r>
            <a:r>
              <a:rPr sz="3000" spc="-155" dirty="0">
                <a:solidFill>
                  <a:srgbClr val="12294E"/>
                </a:solidFill>
                <a:cs typeface="Tahoma"/>
              </a:rPr>
              <a:t>m_dep </a:t>
            </a:r>
            <a:r>
              <a:rPr sz="3000" spc="-150" dirty="0">
                <a:solidFill>
                  <a:srgbClr val="12294E"/>
                </a:solidFill>
                <a:cs typeface="Tahoma"/>
              </a:rPr>
              <a:t> mobile_wt </a:t>
            </a:r>
            <a:r>
              <a:rPr sz="3000" spc="-145" dirty="0">
                <a:solidFill>
                  <a:srgbClr val="12294E"/>
                </a:solidFill>
                <a:cs typeface="Tahoma"/>
              </a:rPr>
              <a:t> </a:t>
            </a:r>
            <a:r>
              <a:rPr sz="3000" spc="-175" dirty="0">
                <a:solidFill>
                  <a:srgbClr val="12294E"/>
                </a:solidFill>
                <a:cs typeface="Tahoma"/>
              </a:rPr>
              <a:t>n_cores</a:t>
            </a:r>
            <a:endParaRPr sz="3000" dirty="0"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1371" y="308958"/>
            <a:ext cx="12249150" cy="87756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550" b="1" spc="-290" dirty="0">
                <a:solidFill>
                  <a:srgbClr val="12294E"/>
                </a:solidFill>
                <a:latin typeface="Trebuchet MS"/>
                <a:cs typeface="Trebuchet MS"/>
              </a:rPr>
              <a:t>01</a:t>
            </a:r>
            <a:r>
              <a:rPr sz="5550" b="1" spc="-655" dirty="0">
                <a:solidFill>
                  <a:srgbClr val="12294E"/>
                </a:solidFill>
                <a:latin typeface="Trebuchet MS"/>
                <a:cs typeface="Trebuchet MS"/>
              </a:rPr>
              <a:t>.</a:t>
            </a:r>
            <a:r>
              <a:rPr sz="5550" b="1" spc="-93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5550" b="1" spc="-5" dirty="0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sz="5550" b="1" spc="-29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5550" b="1" spc="-44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5550" b="1" spc="-409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5550" b="1" spc="-55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5550" b="1" spc="-570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5550" b="1" spc="-625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5550" b="1" spc="-400" dirty="0">
                <a:solidFill>
                  <a:srgbClr val="12294E"/>
                </a:solidFill>
                <a:latin typeface="Trebuchet MS"/>
                <a:cs typeface="Trebuchet MS"/>
              </a:rPr>
              <a:t>n</a:t>
            </a:r>
            <a:r>
              <a:rPr sz="5550" b="1" spc="590" dirty="0">
                <a:solidFill>
                  <a:srgbClr val="12294E"/>
                </a:solidFill>
                <a:latin typeface="Trebuchet MS"/>
                <a:cs typeface="Trebuchet MS"/>
              </a:rPr>
              <a:t>g</a:t>
            </a:r>
            <a:r>
              <a:rPr sz="5550" b="1" spc="-93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5550" b="1" spc="-315" dirty="0">
                <a:solidFill>
                  <a:srgbClr val="12294E"/>
                </a:solidFill>
                <a:latin typeface="Trebuchet MS"/>
                <a:cs typeface="Trebuchet MS"/>
              </a:rPr>
              <a:t>o</a:t>
            </a:r>
            <a:r>
              <a:rPr sz="5550" b="1" spc="-20" dirty="0">
                <a:solidFill>
                  <a:srgbClr val="12294E"/>
                </a:solidFill>
                <a:latin typeface="Trebuchet MS"/>
                <a:cs typeface="Trebuchet MS"/>
              </a:rPr>
              <a:t>f</a:t>
            </a:r>
            <a:r>
              <a:rPr sz="5550" b="1" spc="-93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5550" b="1" spc="-44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5550" b="1" spc="-409" dirty="0">
                <a:solidFill>
                  <a:srgbClr val="12294E"/>
                </a:solidFill>
                <a:latin typeface="Trebuchet MS"/>
                <a:cs typeface="Trebuchet MS"/>
              </a:rPr>
              <a:t>h</a:t>
            </a:r>
            <a:r>
              <a:rPr sz="5550" b="1" spc="-160" dirty="0">
                <a:solidFill>
                  <a:srgbClr val="12294E"/>
                </a:solidFill>
                <a:latin typeface="Trebuchet MS"/>
                <a:cs typeface="Trebuchet MS"/>
              </a:rPr>
              <a:t>e</a:t>
            </a:r>
            <a:r>
              <a:rPr sz="5550" b="1" spc="-93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5550" b="1" spc="-260" dirty="0">
                <a:solidFill>
                  <a:srgbClr val="12294E"/>
                </a:solidFill>
                <a:latin typeface="Trebuchet MS"/>
                <a:cs typeface="Trebuchet MS"/>
              </a:rPr>
              <a:t>d</a:t>
            </a:r>
            <a:r>
              <a:rPr sz="5550" b="1" spc="-29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5550" b="1" spc="-44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5550" b="1" spc="-290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5550" b="1" spc="-655" dirty="0">
                <a:solidFill>
                  <a:srgbClr val="12294E"/>
                </a:solidFill>
                <a:latin typeface="Trebuchet MS"/>
                <a:cs typeface="Trebuchet MS"/>
              </a:rPr>
              <a:t>:</a:t>
            </a:r>
            <a:r>
              <a:rPr sz="5550" b="1" spc="-1260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8325" spc="292" baseline="-2502" dirty="0">
                <a:solidFill>
                  <a:srgbClr val="12294E"/>
                </a:solidFill>
                <a:latin typeface="Tahoma"/>
                <a:cs typeface="Tahoma"/>
                <a:hlinkClick r:id="rId8"/>
              </a:rPr>
              <a:t>www</a:t>
            </a:r>
            <a:r>
              <a:rPr sz="8325" spc="-1192" baseline="-2502" dirty="0">
                <a:solidFill>
                  <a:srgbClr val="12294E"/>
                </a:solidFill>
                <a:latin typeface="Tahoma"/>
                <a:cs typeface="Tahoma"/>
                <a:hlinkClick r:id="rId8"/>
              </a:rPr>
              <a:t>.</a:t>
            </a:r>
            <a:r>
              <a:rPr sz="8325" spc="-540" baseline="-2502" dirty="0">
                <a:solidFill>
                  <a:srgbClr val="12294E"/>
                </a:solidFill>
                <a:latin typeface="Tahoma"/>
                <a:cs typeface="Tahoma"/>
                <a:hlinkClick r:id="rId8"/>
              </a:rPr>
              <a:t>k</a:t>
            </a:r>
            <a:r>
              <a:rPr sz="8325" spc="-517" baseline="-2502" dirty="0">
                <a:solidFill>
                  <a:srgbClr val="12294E"/>
                </a:solidFill>
                <a:latin typeface="Tahoma"/>
                <a:cs typeface="Tahoma"/>
                <a:hlinkClick r:id="rId8"/>
              </a:rPr>
              <a:t>a</a:t>
            </a:r>
            <a:r>
              <a:rPr sz="8325" spc="-277" baseline="-2502" dirty="0">
                <a:solidFill>
                  <a:srgbClr val="12294E"/>
                </a:solidFill>
                <a:latin typeface="Tahoma"/>
                <a:cs typeface="Tahoma"/>
                <a:hlinkClick r:id="rId8"/>
              </a:rPr>
              <a:t>gg</a:t>
            </a:r>
            <a:r>
              <a:rPr sz="8325" spc="-547" baseline="-2502" dirty="0">
                <a:solidFill>
                  <a:srgbClr val="12294E"/>
                </a:solidFill>
                <a:latin typeface="Tahoma"/>
                <a:cs typeface="Tahoma"/>
                <a:hlinkClick r:id="rId8"/>
              </a:rPr>
              <a:t>l</a:t>
            </a:r>
            <a:r>
              <a:rPr sz="8325" spc="-555" baseline="-2502" dirty="0">
                <a:solidFill>
                  <a:srgbClr val="12294E"/>
                </a:solidFill>
                <a:latin typeface="Tahoma"/>
                <a:cs typeface="Tahoma"/>
                <a:hlinkClick r:id="rId8"/>
              </a:rPr>
              <a:t>e</a:t>
            </a:r>
            <a:r>
              <a:rPr sz="8325" spc="-1192" baseline="-2502" dirty="0">
                <a:solidFill>
                  <a:srgbClr val="12294E"/>
                </a:solidFill>
                <a:latin typeface="Tahoma"/>
                <a:cs typeface="Tahoma"/>
                <a:hlinkClick r:id="rId8"/>
              </a:rPr>
              <a:t>.</a:t>
            </a:r>
            <a:r>
              <a:rPr sz="8325" spc="-412" baseline="-2502" dirty="0">
                <a:solidFill>
                  <a:srgbClr val="12294E"/>
                </a:solidFill>
                <a:latin typeface="Tahoma"/>
                <a:cs typeface="Tahoma"/>
                <a:hlinkClick r:id="rId8"/>
              </a:rPr>
              <a:t>c</a:t>
            </a:r>
            <a:r>
              <a:rPr sz="8325" spc="-457" baseline="-2502" dirty="0">
                <a:solidFill>
                  <a:srgbClr val="12294E"/>
                </a:solidFill>
                <a:latin typeface="Tahoma"/>
                <a:cs typeface="Tahoma"/>
                <a:hlinkClick r:id="rId8"/>
              </a:rPr>
              <a:t>o</a:t>
            </a:r>
            <a:r>
              <a:rPr sz="8325" spc="150" baseline="-2502" dirty="0">
                <a:solidFill>
                  <a:srgbClr val="12294E"/>
                </a:solidFill>
                <a:latin typeface="Tahoma"/>
                <a:cs typeface="Tahoma"/>
                <a:hlinkClick r:id="rId8"/>
              </a:rPr>
              <a:t>m</a:t>
            </a:r>
            <a:endParaRPr sz="8325" baseline="-2502">
              <a:latin typeface="Tahoma"/>
              <a:cs typeface="Tahom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8141" y="2895716"/>
            <a:ext cx="123824" cy="12382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8141" y="3429115"/>
            <a:ext cx="123824" cy="12382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8141" y="3962515"/>
            <a:ext cx="123824" cy="12382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8141" y="4495915"/>
            <a:ext cx="123824" cy="12382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8141" y="5029315"/>
            <a:ext cx="123824" cy="12382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8141" y="5562715"/>
            <a:ext cx="123824" cy="12382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8141" y="6096115"/>
            <a:ext cx="123824" cy="123824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971896" y="2658610"/>
            <a:ext cx="1499870" cy="375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spc="-35" dirty="0">
                <a:solidFill>
                  <a:srgbClr val="12294E"/>
                </a:solidFill>
                <a:cs typeface="Tahoma"/>
              </a:rPr>
              <a:t>pc </a:t>
            </a:r>
            <a:r>
              <a:rPr sz="3000" spc="-30" dirty="0">
                <a:solidFill>
                  <a:srgbClr val="12294E"/>
                </a:solidFill>
                <a:cs typeface="Tahoma"/>
              </a:rPr>
              <a:t> </a:t>
            </a:r>
            <a:r>
              <a:rPr sz="3000" spc="-125" dirty="0">
                <a:solidFill>
                  <a:srgbClr val="12294E"/>
                </a:solidFill>
                <a:cs typeface="Tahoma"/>
              </a:rPr>
              <a:t>p</a:t>
            </a:r>
            <a:r>
              <a:rPr sz="3000" spc="-145" dirty="0">
                <a:solidFill>
                  <a:srgbClr val="12294E"/>
                </a:solidFill>
                <a:cs typeface="Tahoma"/>
              </a:rPr>
              <a:t>x</a:t>
            </a:r>
            <a:r>
              <a:rPr sz="3000" spc="-350" dirty="0">
                <a:solidFill>
                  <a:srgbClr val="12294E"/>
                </a:solidFill>
                <a:cs typeface="Tahoma"/>
              </a:rPr>
              <a:t>_</a:t>
            </a:r>
            <a:r>
              <a:rPr sz="3000" spc="-180" dirty="0">
                <a:solidFill>
                  <a:srgbClr val="12294E"/>
                </a:solidFill>
                <a:cs typeface="Tahoma"/>
              </a:rPr>
              <a:t>h</a:t>
            </a:r>
            <a:r>
              <a:rPr sz="3000" spc="-210" dirty="0">
                <a:solidFill>
                  <a:srgbClr val="12294E"/>
                </a:solidFill>
                <a:cs typeface="Tahoma"/>
              </a:rPr>
              <a:t>e</a:t>
            </a:r>
            <a:r>
              <a:rPr sz="3000" spc="-200" dirty="0">
                <a:solidFill>
                  <a:srgbClr val="12294E"/>
                </a:solidFill>
                <a:cs typeface="Tahoma"/>
              </a:rPr>
              <a:t>i</a:t>
            </a:r>
            <a:r>
              <a:rPr sz="3000" spc="-114" dirty="0">
                <a:solidFill>
                  <a:srgbClr val="12294E"/>
                </a:solidFill>
                <a:cs typeface="Tahoma"/>
              </a:rPr>
              <a:t>g</a:t>
            </a:r>
            <a:r>
              <a:rPr sz="3000" spc="-180" dirty="0">
                <a:solidFill>
                  <a:srgbClr val="12294E"/>
                </a:solidFill>
                <a:cs typeface="Tahoma"/>
              </a:rPr>
              <a:t>h</a:t>
            </a:r>
            <a:r>
              <a:rPr sz="3000" spc="15" dirty="0">
                <a:solidFill>
                  <a:srgbClr val="12294E"/>
                </a:solidFill>
                <a:cs typeface="Tahoma"/>
              </a:rPr>
              <a:t>t  </a:t>
            </a:r>
            <a:r>
              <a:rPr sz="3000" spc="-130" dirty="0">
                <a:solidFill>
                  <a:srgbClr val="12294E"/>
                </a:solidFill>
                <a:cs typeface="Tahoma"/>
              </a:rPr>
              <a:t>px_width </a:t>
            </a:r>
            <a:r>
              <a:rPr sz="3000" spc="-925" dirty="0">
                <a:solidFill>
                  <a:srgbClr val="12294E"/>
                </a:solidFill>
                <a:cs typeface="Tahoma"/>
              </a:rPr>
              <a:t> </a:t>
            </a:r>
            <a:r>
              <a:rPr sz="3000" spc="-135" dirty="0">
                <a:solidFill>
                  <a:srgbClr val="12294E"/>
                </a:solidFill>
                <a:cs typeface="Tahoma"/>
              </a:rPr>
              <a:t>ram</a:t>
            </a:r>
            <a:endParaRPr sz="3000" dirty="0">
              <a:cs typeface="Tahoma"/>
            </a:endParaRPr>
          </a:p>
          <a:p>
            <a:pPr marL="12700" marR="144780">
              <a:lnSpc>
                <a:spcPts val="4200"/>
              </a:lnSpc>
              <a:spcBef>
                <a:spcPts val="100"/>
              </a:spcBef>
            </a:pPr>
            <a:r>
              <a:rPr sz="3000" spc="-150" dirty="0">
                <a:solidFill>
                  <a:srgbClr val="12294E"/>
                </a:solidFill>
                <a:cs typeface="Tahoma"/>
              </a:rPr>
              <a:t>sc_h </a:t>
            </a:r>
            <a:r>
              <a:rPr sz="3000" spc="-145" dirty="0">
                <a:solidFill>
                  <a:srgbClr val="12294E"/>
                </a:solidFill>
                <a:cs typeface="Tahoma"/>
              </a:rPr>
              <a:t> </a:t>
            </a:r>
            <a:r>
              <a:rPr sz="3000" spc="-80" dirty="0">
                <a:solidFill>
                  <a:srgbClr val="12294E"/>
                </a:solidFill>
                <a:cs typeface="Tahoma"/>
              </a:rPr>
              <a:t>sc_w </a:t>
            </a:r>
            <a:r>
              <a:rPr sz="3000" spc="-75" dirty="0">
                <a:solidFill>
                  <a:srgbClr val="12294E"/>
                </a:solidFill>
                <a:cs typeface="Tahoma"/>
              </a:rPr>
              <a:t> </a:t>
            </a:r>
            <a:r>
              <a:rPr sz="3000" spc="-195" dirty="0">
                <a:solidFill>
                  <a:srgbClr val="12294E"/>
                </a:solidFill>
                <a:cs typeface="Tahoma"/>
              </a:rPr>
              <a:t>ta</a:t>
            </a:r>
            <a:r>
              <a:rPr sz="3000" spc="-200" dirty="0">
                <a:solidFill>
                  <a:srgbClr val="12294E"/>
                </a:solidFill>
                <a:cs typeface="Tahoma"/>
              </a:rPr>
              <a:t>l</a:t>
            </a:r>
            <a:r>
              <a:rPr sz="3000" spc="-204" dirty="0">
                <a:solidFill>
                  <a:srgbClr val="12294E"/>
                </a:solidFill>
                <a:cs typeface="Tahoma"/>
              </a:rPr>
              <a:t>k</a:t>
            </a:r>
            <a:r>
              <a:rPr sz="3000" spc="-350" dirty="0">
                <a:solidFill>
                  <a:srgbClr val="12294E"/>
                </a:solidFill>
                <a:cs typeface="Tahoma"/>
              </a:rPr>
              <a:t>_</a:t>
            </a:r>
            <a:r>
              <a:rPr sz="3000" spc="-195" dirty="0">
                <a:solidFill>
                  <a:srgbClr val="12294E"/>
                </a:solidFill>
                <a:cs typeface="Tahoma"/>
              </a:rPr>
              <a:t>t</a:t>
            </a:r>
            <a:r>
              <a:rPr sz="3000" spc="-200" dirty="0">
                <a:solidFill>
                  <a:srgbClr val="12294E"/>
                </a:solidFill>
                <a:cs typeface="Tahoma"/>
              </a:rPr>
              <a:t>i</a:t>
            </a:r>
            <a:r>
              <a:rPr sz="3000" spc="-175" dirty="0">
                <a:solidFill>
                  <a:srgbClr val="12294E"/>
                </a:solidFill>
                <a:cs typeface="Tahoma"/>
              </a:rPr>
              <a:t>m</a:t>
            </a:r>
            <a:r>
              <a:rPr sz="3000" dirty="0">
                <a:solidFill>
                  <a:srgbClr val="12294E"/>
                </a:solidFill>
                <a:cs typeface="Tahoma"/>
              </a:rPr>
              <a:t>e</a:t>
            </a:r>
            <a:endParaRPr sz="3000" dirty="0">
              <a:cs typeface="Tahoma"/>
            </a:endParaRPr>
          </a:p>
        </p:txBody>
      </p:sp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8141" y="6629515"/>
            <a:ext cx="123824" cy="12382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8141" y="7162916"/>
            <a:ext cx="123824" cy="12382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8141" y="7696315"/>
            <a:ext cx="123824" cy="123824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7939766" y="6350115"/>
            <a:ext cx="1998345" cy="1625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spc="-185" dirty="0">
                <a:solidFill>
                  <a:srgbClr val="12294E"/>
                </a:solidFill>
                <a:cs typeface="Tahoma"/>
              </a:rPr>
              <a:t>three_g </a:t>
            </a:r>
            <a:r>
              <a:rPr sz="3000" spc="-180" dirty="0">
                <a:solidFill>
                  <a:srgbClr val="12294E"/>
                </a:solidFill>
                <a:cs typeface="Tahoma"/>
              </a:rPr>
              <a:t> </a:t>
            </a:r>
            <a:r>
              <a:rPr sz="3000" spc="-195" dirty="0">
                <a:solidFill>
                  <a:srgbClr val="12294E"/>
                </a:solidFill>
                <a:cs typeface="Tahoma"/>
              </a:rPr>
              <a:t>t</a:t>
            </a:r>
            <a:r>
              <a:rPr sz="3000" spc="-175" dirty="0">
                <a:solidFill>
                  <a:srgbClr val="12294E"/>
                </a:solidFill>
                <a:cs typeface="Tahoma"/>
              </a:rPr>
              <a:t>o</a:t>
            </a:r>
            <a:r>
              <a:rPr sz="3000" spc="-200" dirty="0">
                <a:solidFill>
                  <a:srgbClr val="12294E"/>
                </a:solidFill>
                <a:cs typeface="Tahoma"/>
              </a:rPr>
              <a:t>u</a:t>
            </a:r>
            <a:r>
              <a:rPr sz="3000" spc="-160" dirty="0">
                <a:solidFill>
                  <a:srgbClr val="12294E"/>
                </a:solidFill>
                <a:cs typeface="Tahoma"/>
              </a:rPr>
              <a:t>c</a:t>
            </a:r>
            <a:r>
              <a:rPr sz="3000" spc="-180" dirty="0">
                <a:solidFill>
                  <a:srgbClr val="12294E"/>
                </a:solidFill>
                <a:cs typeface="Tahoma"/>
              </a:rPr>
              <a:t>h</a:t>
            </a:r>
            <a:r>
              <a:rPr sz="3000" spc="-350" dirty="0">
                <a:solidFill>
                  <a:srgbClr val="12294E"/>
                </a:solidFill>
                <a:cs typeface="Tahoma"/>
              </a:rPr>
              <a:t>_</a:t>
            </a:r>
            <a:r>
              <a:rPr sz="3000" spc="-110" dirty="0">
                <a:solidFill>
                  <a:srgbClr val="12294E"/>
                </a:solidFill>
                <a:cs typeface="Tahoma"/>
              </a:rPr>
              <a:t>s</a:t>
            </a:r>
            <a:r>
              <a:rPr sz="3000" spc="-160" dirty="0">
                <a:solidFill>
                  <a:srgbClr val="12294E"/>
                </a:solidFill>
                <a:cs typeface="Tahoma"/>
              </a:rPr>
              <a:t>c</a:t>
            </a:r>
            <a:r>
              <a:rPr sz="3000" spc="-235" dirty="0">
                <a:solidFill>
                  <a:srgbClr val="12294E"/>
                </a:solidFill>
                <a:cs typeface="Tahoma"/>
              </a:rPr>
              <a:t>r</a:t>
            </a:r>
            <a:r>
              <a:rPr sz="3000" spc="-210" dirty="0">
                <a:solidFill>
                  <a:srgbClr val="12294E"/>
                </a:solidFill>
                <a:cs typeface="Tahoma"/>
              </a:rPr>
              <a:t>ee</a:t>
            </a:r>
            <a:r>
              <a:rPr sz="3000" spc="20" dirty="0">
                <a:solidFill>
                  <a:srgbClr val="12294E"/>
                </a:solidFill>
                <a:cs typeface="Tahoma"/>
              </a:rPr>
              <a:t>n  </a:t>
            </a:r>
            <a:r>
              <a:rPr sz="3000" spc="-75" dirty="0">
                <a:solidFill>
                  <a:srgbClr val="12294E"/>
                </a:solidFill>
                <a:cs typeface="Tahoma"/>
              </a:rPr>
              <a:t>wifi</a:t>
            </a:r>
            <a:endParaRPr sz="3000" dirty="0">
              <a:cs typeface="Tahoma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741371" y="1314908"/>
            <a:ext cx="5608320" cy="941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0" spc="-325" dirty="0"/>
              <a:t>02</a:t>
            </a:r>
            <a:r>
              <a:rPr sz="6000" spc="-715" dirty="0"/>
              <a:t>.</a:t>
            </a:r>
            <a:r>
              <a:rPr sz="6000" spc="-1115" dirty="0"/>
              <a:t> </a:t>
            </a:r>
            <a:r>
              <a:rPr sz="5550" spc="-360" dirty="0"/>
              <a:t>I</a:t>
            </a:r>
            <a:r>
              <a:rPr sz="5550" spc="-400" dirty="0"/>
              <a:t>n</a:t>
            </a:r>
            <a:r>
              <a:rPr sz="5550" spc="-270" dirty="0"/>
              <a:t>p</a:t>
            </a:r>
            <a:r>
              <a:rPr sz="5550" spc="-434" dirty="0"/>
              <a:t>u</a:t>
            </a:r>
            <a:r>
              <a:rPr sz="5550" spc="-55" dirty="0"/>
              <a:t>t</a:t>
            </a:r>
            <a:r>
              <a:rPr sz="5550" spc="-930" dirty="0"/>
              <a:t> </a:t>
            </a:r>
            <a:r>
              <a:rPr sz="5550" spc="-375" dirty="0"/>
              <a:t>v</a:t>
            </a:r>
            <a:r>
              <a:rPr sz="5550" spc="-290" dirty="0"/>
              <a:t>a</a:t>
            </a:r>
            <a:r>
              <a:rPr sz="5550" spc="-570" dirty="0"/>
              <a:t>r</a:t>
            </a:r>
            <a:r>
              <a:rPr sz="5550" spc="-625" dirty="0"/>
              <a:t>i</a:t>
            </a:r>
            <a:r>
              <a:rPr sz="5550" spc="-290" dirty="0"/>
              <a:t>a</a:t>
            </a:r>
            <a:r>
              <a:rPr sz="5550" spc="-265" dirty="0"/>
              <a:t>b</a:t>
            </a:r>
            <a:r>
              <a:rPr sz="5550" spc="-245" dirty="0"/>
              <a:t>l</a:t>
            </a:r>
            <a:r>
              <a:rPr sz="5550" spc="-550" dirty="0"/>
              <a:t>e</a:t>
            </a:r>
            <a:r>
              <a:rPr sz="5550" spc="335" dirty="0"/>
              <a:t>s</a:t>
            </a:r>
            <a:r>
              <a:rPr sz="5550" spc="-930" dirty="0"/>
              <a:t> </a:t>
            </a:r>
            <a:r>
              <a:rPr sz="5550" spc="-655" dirty="0"/>
              <a:t>:</a:t>
            </a:r>
            <a:endParaRPr sz="55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07378" cy="51444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9954" y="6303445"/>
            <a:ext cx="4948045" cy="398355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1036" y="0"/>
              <a:ext cx="8086963" cy="50281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86362" y="3174429"/>
              <a:ext cx="12054587" cy="67800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431669"/>
              <a:ext cx="7157099" cy="485533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28699" y="3174429"/>
              <a:ext cx="7907020" cy="6283325"/>
            </a:xfrm>
            <a:custGeom>
              <a:avLst/>
              <a:gdLst/>
              <a:ahLst/>
              <a:cxnLst/>
              <a:rect l="l" t="t" r="r" b="b"/>
              <a:pathLst>
                <a:path w="7907020" h="6283325">
                  <a:moveTo>
                    <a:pt x="7487291" y="6283313"/>
                  </a:moveTo>
                  <a:lnTo>
                    <a:pt x="440262" y="6283313"/>
                  </a:lnTo>
                  <a:lnTo>
                    <a:pt x="392388" y="6280723"/>
                  </a:lnTo>
                  <a:lnTo>
                    <a:pt x="345983" y="6273133"/>
                  </a:lnTo>
                  <a:lnTo>
                    <a:pt x="301319" y="6260815"/>
                  </a:lnTo>
                  <a:lnTo>
                    <a:pt x="258668" y="6244040"/>
                  </a:lnTo>
                  <a:lnTo>
                    <a:pt x="218301" y="6223081"/>
                  </a:lnTo>
                  <a:lnTo>
                    <a:pt x="180489" y="6198208"/>
                  </a:lnTo>
                  <a:lnTo>
                    <a:pt x="145505" y="6169693"/>
                  </a:lnTo>
                  <a:lnTo>
                    <a:pt x="113620" y="6137808"/>
                  </a:lnTo>
                  <a:lnTo>
                    <a:pt x="85105" y="6102824"/>
                  </a:lnTo>
                  <a:lnTo>
                    <a:pt x="60232" y="6065012"/>
                  </a:lnTo>
                  <a:lnTo>
                    <a:pt x="39272" y="6024645"/>
                  </a:lnTo>
                  <a:lnTo>
                    <a:pt x="22498" y="5981994"/>
                  </a:lnTo>
                  <a:lnTo>
                    <a:pt x="10180" y="5937330"/>
                  </a:lnTo>
                  <a:lnTo>
                    <a:pt x="2590" y="5890925"/>
                  </a:lnTo>
                  <a:lnTo>
                    <a:pt x="0" y="5843052"/>
                  </a:lnTo>
                  <a:lnTo>
                    <a:pt x="0" y="440261"/>
                  </a:lnTo>
                  <a:lnTo>
                    <a:pt x="2590" y="392388"/>
                  </a:lnTo>
                  <a:lnTo>
                    <a:pt x="10180" y="345983"/>
                  </a:lnTo>
                  <a:lnTo>
                    <a:pt x="22498" y="301319"/>
                  </a:lnTo>
                  <a:lnTo>
                    <a:pt x="39272" y="258668"/>
                  </a:lnTo>
                  <a:lnTo>
                    <a:pt x="60232" y="218301"/>
                  </a:lnTo>
                  <a:lnTo>
                    <a:pt x="85105" y="180489"/>
                  </a:lnTo>
                  <a:lnTo>
                    <a:pt x="113620" y="145505"/>
                  </a:lnTo>
                  <a:lnTo>
                    <a:pt x="145505" y="113620"/>
                  </a:lnTo>
                  <a:lnTo>
                    <a:pt x="180489" y="85105"/>
                  </a:lnTo>
                  <a:lnTo>
                    <a:pt x="218301" y="60232"/>
                  </a:lnTo>
                  <a:lnTo>
                    <a:pt x="258668" y="39272"/>
                  </a:lnTo>
                  <a:lnTo>
                    <a:pt x="301319" y="22498"/>
                  </a:lnTo>
                  <a:lnTo>
                    <a:pt x="345983" y="10180"/>
                  </a:lnTo>
                  <a:lnTo>
                    <a:pt x="392388" y="2590"/>
                  </a:lnTo>
                  <a:lnTo>
                    <a:pt x="440262" y="0"/>
                  </a:lnTo>
                  <a:lnTo>
                    <a:pt x="7487291" y="0"/>
                  </a:lnTo>
                  <a:lnTo>
                    <a:pt x="7535166" y="2590"/>
                  </a:lnTo>
                  <a:lnTo>
                    <a:pt x="7581571" y="10180"/>
                  </a:lnTo>
                  <a:lnTo>
                    <a:pt x="7626235" y="22498"/>
                  </a:lnTo>
                  <a:lnTo>
                    <a:pt x="7668886" y="39272"/>
                  </a:lnTo>
                  <a:lnTo>
                    <a:pt x="7709253" y="60232"/>
                  </a:lnTo>
                  <a:lnTo>
                    <a:pt x="7747064" y="85105"/>
                  </a:lnTo>
                  <a:lnTo>
                    <a:pt x="7782048" y="113620"/>
                  </a:lnTo>
                  <a:lnTo>
                    <a:pt x="7813934" y="145505"/>
                  </a:lnTo>
                  <a:lnTo>
                    <a:pt x="7842449" y="180489"/>
                  </a:lnTo>
                  <a:lnTo>
                    <a:pt x="7867322" y="218301"/>
                  </a:lnTo>
                  <a:lnTo>
                    <a:pt x="7888281" y="258668"/>
                  </a:lnTo>
                  <a:lnTo>
                    <a:pt x="7905056" y="301319"/>
                  </a:lnTo>
                  <a:lnTo>
                    <a:pt x="7906761" y="307502"/>
                  </a:lnTo>
                  <a:lnTo>
                    <a:pt x="7906761" y="5975811"/>
                  </a:lnTo>
                  <a:lnTo>
                    <a:pt x="7888281" y="6024645"/>
                  </a:lnTo>
                  <a:lnTo>
                    <a:pt x="7867322" y="6065012"/>
                  </a:lnTo>
                  <a:lnTo>
                    <a:pt x="7842449" y="6102824"/>
                  </a:lnTo>
                  <a:lnTo>
                    <a:pt x="7813934" y="6137808"/>
                  </a:lnTo>
                  <a:lnTo>
                    <a:pt x="7782048" y="6169693"/>
                  </a:lnTo>
                  <a:lnTo>
                    <a:pt x="7747064" y="6198208"/>
                  </a:lnTo>
                  <a:lnTo>
                    <a:pt x="7709253" y="6223081"/>
                  </a:lnTo>
                  <a:lnTo>
                    <a:pt x="7668886" y="6244040"/>
                  </a:lnTo>
                  <a:lnTo>
                    <a:pt x="7626235" y="6260815"/>
                  </a:lnTo>
                  <a:lnTo>
                    <a:pt x="7581571" y="6273133"/>
                  </a:lnTo>
                  <a:lnTo>
                    <a:pt x="7535166" y="6280723"/>
                  </a:lnTo>
                  <a:lnTo>
                    <a:pt x="7487291" y="6283313"/>
                  </a:lnTo>
                  <a:close/>
                </a:path>
              </a:pathLst>
            </a:custGeom>
            <a:solidFill>
              <a:srgbClr val="12294E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6829" y="2363438"/>
              <a:ext cx="734060" cy="180975"/>
            </a:xfrm>
            <a:custGeom>
              <a:avLst/>
              <a:gdLst/>
              <a:ahLst/>
              <a:cxnLst/>
              <a:rect l="l" t="t" r="r" b="b"/>
              <a:pathLst>
                <a:path w="734060" h="180975">
                  <a:moveTo>
                    <a:pt x="0" y="0"/>
                  </a:moveTo>
                  <a:lnTo>
                    <a:pt x="733715" y="0"/>
                  </a:lnTo>
                  <a:lnTo>
                    <a:pt x="733715" y="180974"/>
                  </a:lnTo>
                  <a:lnTo>
                    <a:pt x="0" y="180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45235" y="2363438"/>
              <a:ext cx="2114549" cy="21145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2202" y="3558899"/>
              <a:ext cx="104775" cy="1047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2202" y="4016099"/>
              <a:ext cx="104775" cy="1047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2202" y="4473299"/>
              <a:ext cx="104775" cy="1047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2202" y="4930499"/>
              <a:ext cx="104775" cy="1047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2202" y="5387699"/>
              <a:ext cx="104775" cy="1047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2202" y="5844899"/>
              <a:ext cx="104775" cy="1047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2202" y="6302099"/>
              <a:ext cx="104775" cy="1047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2202" y="6759299"/>
              <a:ext cx="104775" cy="1047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2202" y="7216499"/>
              <a:ext cx="104775" cy="1047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2202" y="7673699"/>
              <a:ext cx="104775" cy="1047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2202" y="8130899"/>
              <a:ext cx="104775" cy="104774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016000" y="931179"/>
            <a:ext cx="2403475" cy="1247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0" spc="440" dirty="0"/>
              <a:t>M</a:t>
            </a:r>
            <a:r>
              <a:rPr sz="8000" spc="-810" dirty="0"/>
              <a:t>e</a:t>
            </a:r>
            <a:r>
              <a:rPr sz="8000" spc="-434" dirty="0"/>
              <a:t>a</a:t>
            </a:r>
            <a:r>
              <a:rPr sz="8000" spc="-35" dirty="0"/>
              <a:t>n</a:t>
            </a:r>
            <a:endParaRPr sz="8000"/>
          </a:p>
        </p:txBody>
      </p:sp>
      <p:sp>
        <p:nvSpPr>
          <p:cNvPr id="23" name="object 23"/>
          <p:cNvSpPr txBox="1"/>
          <p:nvPr/>
        </p:nvSpPr>
        <p:spPr>
          <a:xfrm>
            <a:off x="1974983" y="3307427"/>
            <a:ext cx="5942965" cy="55118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att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4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7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1238</a:t>
            </a:r>
            <a:r>
              <a:rPr sz="2600" spc="-37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518</a:t>
            </a:r>
            <a:r>
              <a:rPr sz="2600" spc="1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600">
              <a:latin typeface="Tahoma"/>
              <a:cs typeface="Tahoma"/>
            </a:endParaRPr>
          </a:p>
          <a:p>
            <a:pPr marL="12700" marR="191770">
              <a:lnSpc>
                <a:spcPct val="115399"/>
              </a:lnSpc>
            </a:pP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600" spc="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6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2600" spc="-37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522249999999998</a:t>
            </a:r>
            <a:r>
              <a:rPr sz="2600" spc="100" dirty="0">
                <a:solidFill>
                  <a:srgbClr val="FFFFFF"/>
                </a:solidFill>
                <a:latin typeface="Tahoma"/>
                <a:cs typeface="Tahoma"/>
              </a:rPr>
              <a:t>3  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mo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-14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6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32</a:t>
            </a:r>
            <a:r>
              <a:rPr sz="2600" spc="-37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04</a:t>
            </a:r>
            <a:r>
              <a:rPr sz="2600" spc="-4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2600" spc="1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600">
              <a:latin typeface="Tahoma"/>
              <a:cs typeface="Tahoma"/>
            </a:endParaRPr>
          </a:p>
          <a:p>
            <a:pPr marL="12700" marR="5080">
              <a:lnSpc>
                <a:spcPct val="115399"/>
              </a:lnSpc>
            </a:pP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mo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il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6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2600" spc="-37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501750000000001</a:t>
            </a:r>
            <a:r>
              <a:rPr sz="2600" spc="100" dirty="0">
                <a:solidFill>
                  <a:srgbClr val="FFFFFF"/>
                </a:solidFill>
                <a:latin typeface="Tahoma"/>
                <a:cs typeface="Tahoma"/>
              </a:rPr>
              <a:t>7  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mo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il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140</a:t>
            </a:r>
            <a:r>
              <a:rPr sz="2600" spc="-37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r>
              <a:rPr sz="2600" spc="14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2600">
              <a:latin typeface="Tahoma"/>
              <a:cs typeface="Tahoma"/>
            </a:endParaRPr>
          </a:p>
          <a:p>
            <a:pPr marL="12700" marR="576580">
              <a:lnSpc>
                <a:spcPct val="115399"/>
              </a:lnSpc>
            </a:pP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2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lu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45</a:t>
            </a:r>
            <a:r>
              <a:rPr sz="2600" spc="-37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2600" spc="100" dirty="0">
                <a:solidFill>
                  <a:srgbClr val="FFFFFF"/>
                </a:solidFill>
                <a:latin typeface="Tahoma"/>
                <a:cs typeface="Tahoma"/>
              </a:rPr>
              <a:t>8  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2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lu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6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1251</a:t>
            </a:r>
            <a:r>
              <a:rPr sz="2600" spc="-37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515</a:t>
            </a:r>
            <a:r>
              <a:rPr sz="2600" spc="100" dirty="0">
                <a:solidFill>
                  <a:srgbClr val="FFFFFF"/>
                </a:solidFill>
                <a:latin typeface="Tahoma"/>
                <a:cs typeface="Tahoma"/>
              </a:rPr>
              <a:t>5  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2124</a:t>
            </a:r>
            <a:r>
              <a:rPr sz="2600" spc="-37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21</a:t>
            </a:r>
            <a:r>
              <a:rPr sz="2600" spc="14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7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endParaRPr sz="2600">
              <a:latin typeface="Tahoma"/>
              <a:cs typeface="Tahoma"/>
            </a:endParaRPr>
          </a:p>
          <a:p>
            <a:pPr marL="12700" marR="1441450">
              <a:lnSpc>
                <a:spcPct val="115399"/>
              </a:lnSpc>
            </a:pP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12</a:t>
            </a:r>
            <a:r>
              <a:rPr sz="2600" spc="-37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30</a:t>
            </a:r>
            <a:r>
              <a:rPr sz="2600" spc="-4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2600" spc="1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600" spc="15" dirty="0">
                <a:solidFill>
                  <a:srgbClr val="FFFFFF"/>
                </a:solidFill>
                <a:latin typeface="Tahoma"/>
                <a:cs typeface="Tahoma"/>
              </a:rPr>
              <a:t>m  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6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2600" spc="-37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2600" spc="-4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2600" spc="14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600" spc="15" dirty="0">
                <a:solidFill>
                  <a:srgbClr val="FFFFFF"/>
                </a:solidFill>
                <a:latin typeface="Tahoma"/>
                <a:cs typeface="Tahoma"/>
              </a:rPr>
              <a:t>m  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600" spc="-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2600" spc="-37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600" spc="1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600">
              <a:latin typeface="Tahoma"/>
              <a:cs typeface="Tahoma"/>
            </a:endParaRPr>
          </a:p>
          <a:p>
            <a:pPr marL="137160">
              <a:lnSpc>
                <a:spcPct val="100000"/>
              </a:lnSpc>
              <a:spcBef>
                <a:spcPts val="475"/>
              </a:spcBef>
            </a:pP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1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-14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600" spc="-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mo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il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600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600" spc="-175" dirty="0">
                <a:solidFill>
                  <a:srgbClr val="FFFFFF"/>
                </a:solidFill>
                <a:latin typeface="Tahoma"/>
                <a:cs typeface="Tahoma"/>
              </a:rPr>
              <a:t>iu</a:t>
            </a:r>
            <a:r>
              <a:rPr sz="2600" spc="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6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6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6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600" spc="-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600" spc="-18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2294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1147</Words>
  <Application>Microsoft Macintosh PowerPoint</Application>
  <PresentationFormat>Custom</PresentationFormat>
  <Paragraphs>99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Cambria</vt:lpstr>
      <vt:lpstr>Microsoft Sans Serif</vt:lpstr>
      <vt:lpstr>Tahoma</vt:lpstr>
      <vt:lpstr>Trebuchet MS</vt:lpstr>
      <vt:lpstr>Office Theme</vt:lpstr>
      <vt:lpstr>How much does this</vt:lpstr>
      <vt:lpstr>Team: Group 12</vt:lpstr>
      <vt:lpstr>PowerPoint Presentation</vt:lpstr>
      <vt:lpstr>Problem statement</vt:lpstr>
      <vt:lpstr>What are we doing?</vt:lpstr>
      <vt:lpstr>What do we plan to</vt:lpstr>
      <vt:lpstr>Primary</vt:lpstr>
      <vt:lpstr>02. Input variables :</vt:lpstr>
      <vt:lpstr>Mean</vt:lpstr>
      <vt:lpstr>Median</vt:lpstr>
      <vt:lpstr>Mode</vt:lpstr>
      <vt:lpstr>Correlation</vt:lpstr>
      <vt:lpstr>PowerPoint Presentation</vt:lpstr>
      <vt:lpstr>PowerPoint Presentation</vt:lpstr>
      <vt:lpstr>PowerPoint Presentation</vt:lpstr>
      <vt:lpstr>PowerPoint Presentation</vt:lpstr>
      <vt:lpstr>Data Preprocessing</vt:lpstr>
      <vt:lpstr>Fitting the</vt:lpstr>
      <vt:lpstr>Fitting the</vt:lpstr>
      <vt:lpstr>Results of Modeling</vt:lpstr>
      <vt:lpstr>creating marketing and product  development strategies for  maximizing revenue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price prediction  Presentation</dc:title>
  <dc:creator>Vedanti Karnik</dc:creator>
  <cp:keywords>DAFdkm2lsp8,BAC9-3eGTkw</cp:keywords>
  <cp:lastModifiedBy>Kulkarni,Shravanth Kumar</cp:lastModifiedBy>
  <cp:revision>2</cp:revision>
  <dcterms:created xsi:type="dcterms:W3CDTF">2023-03-25T20:52:37Z</dcterms:created>
  <dcterms:modified xsi:type="dcterms:W3CDTF">2023-11-26T22:59:49Z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2023-03-25T00:00:00Z</vt:filetime>
  </property>
  <property fmtid="{D5CDD505-2E9C-101B-9397-08002B2CF9AE}" pid="3" name="Creator">
    <vt:lpwstr>Canva</vt:lpwstr>
  </property>
  <property fmtid="{D5CDD505-2E9C-101B-9397-08002B2CF9AE}" pid="4" name="LastSaved">
    <vt:filetime>2023-03-25T00:00:00Z</vt:filetime>
  </property>
</Properties>
</file>